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7" r:id="rId2"/>
    <p:sldId id="285" r:id="rId3"/>
    <p:sldId id="268" r:id="rId4"/>
    <p:sldId id="271" r:id="rId5"/>
    <p:sldId id="272" r:id="rId6"/>
    <p:sldId id="269" r:id="rId7"/>
    <p:sldId id="277" r:id="rId8"/>
    <p:sldId id="274" r:id="rId9"/>
    <p:sldId id="275" r:id="rId10"/>
    <p:sldId id="276" r:id="rId11"/>
    <p:sldId id="278" r:id="rId12"/>
    <p:sldId id="279" r:id="rId13"/>
    <p:sldId id="280" r:id="rId14"/>
    <p:sldId id="292" r:id="rId15"/>
    <p:sldId id="286" r:id="rId16"/>
    <p:sldId id="290" r:id="rId17"/>
    <p:sldId id="287" r:id="rId18"/>
    <p:sldId id="288" r:id="rId19"/>
    <p:sldId id="289" r:id="rId20"/>
    <p:sldId id="291" r:id="rId21"/>
    <p:sldId id="294" r:id="rId22"/>
    <p:sldId id="296" r:id="rId23"/>
    <p:sldId id="295" r:id="rId24"/>
    <p:sldId id="293" r:id="rId25"/>
    <p:sldId id="282"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4E"/>
    <a:srgbClr val="077B3B"/>
    <a:srgbClr val="007B3B"/>
    <a:srgbClr val="00853E"/>
    <a:srgbClr val="00A651"/>
    <a:srgbClr val="079418"/>
    <a:srgbClr val="004A24"/>
    <a:srgbClr val="74C427"/>
    <a:srgbClr val="8AC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5"/>
    <p:restoredTop sz="96357" autoAdjust="0"/>
  </p:normalViewPr>
  <p:slideViewPr>
    <p:cSldViewPr snapToGrid="0" snapToObjects="1">
      <p:cViewPr varScale="1">
        <p:scale>
          <a:sx n="114" d="100"/>
          <a:sy n="114" d="100"/>
        </p:scale>
        <p:origin x="168" y="10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745D8-A070-4F04-993B-D7B39B6BADF4}"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AFC1-BE58-4E43-8D93-8A69F73271C6}" type="slidenum">
              <a:rPr lang="en-US" smtClean="0"/>
              <a:t>‹#›</a:t>
            </a:fld>
            <a:endParaRPr lang="en-US"/>
          </a:p>
        </p:txBody>
      </p:sp>
    </p:spTree>
    <p:extLst>
      <p:ext uri="{BB962C8B-B14F-4D97-AF65-F5344CB8AC3E}">
        <p14:creationId xmlns:p14="http://schemas.microsoft.com/office/powerpoint/2010/main" val="366027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CAFC1-BE58-4E43-8D93-8A69F73271C6}" type="slidenum">
              <a:rPr lang="en-US" smtClean="0"/>
              <a:t>2</a:t>
            </a:fld>
            <a:endParaRPr lang="en-US"/>
          </a:p>
        </p:txBody>
      </p:sp>
    </p:spTree>
    <p:extLst>
      <p:ext uri="{BB962C8B-B14F-4D97-AF65-F5344CB8AC3E}">
        <p14:creationId xmlns:p14="http://schemas.microsoft.com/office/powerpoint/2010/main" val="701105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will generate your estimated expenses, before per diem.</a:t>
            </a:r>
          </a:p>
        </p:txBody>
      </p:sp>
      <p:sp>
        <p:nvSpPr>
          <p:cNvPr id="4" name="Slide Number Placeholder 3"/>
          <p:cNvSpPr>
            <a:spLocks noGrp="1"/>
          </p:cNvSpPr>
          <p:nvPr>
            <p:ph type="sldNum" sz="quarter" idx="5"/>
          </p:nvPr>
        </p:nvSpPr>
        <p:spPr/>
        <p:txBody>
          <a:bodyPr/>
          <a:lstStyle/>
          <a:p>
            <a:fld id="{99FCAFC1-BE58-4E43-8D93-8A69F73271C6}" type="slidenum">
              <a:rPr lang="en-US" smtClean="0"/>
              <a:t>11</a:t>
            </a:fld>
            <a:endParaRPr lang="en-US"/>
          </a:p>
        </p:txBody>
      </p:sp>
    </p:spTree>
    <p:extLst>
      <p:ext uri="{BB962C8B-B14F-4D97-AF65-F5344CB8AC3E}">
        <p14:creationId xmlns:p14="http://schemas.microsoft.com/office/powerpoint/2010/main" val="192251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CAFC1-BE58-4E43-8D93-8A69F73271C6}" type="slidenum">
              <a:rPr lang="en-US" smtClean="0"/>
              <a:t>12</a:t>
            </a:fld>
            <a:endParaRPr lang="en-US"/>
          </a:p>
        </p:txBody>
      </p:sp>
    </p:spTree>
    <p:extLst>
      <p:ext uri="{BB962C8B-B14F-4D97-AF65-F5344CB8AC3E}">
        <p14:creationId xmlns:p14="http://schemas.microsoft.com/office/powerpoint/2010/main" val="82498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also need to provide the conference agenda, if available.</a:t>
            </a:r>
          </a:p>
        </p:txBody>
      </p:sp>
      <p:sp>
        <p:nvSpPr>
          <p:cNvPr id="4" name="Slide Number Placeholder 3"/>
          <p:cNvSpPr>
            <a:spLocks noGrp="1"/>
          </p:cNvSpPr>
          <p:nvPr>
            <p:ph type="sldNum" sz="quarter" idx="5"/>
          </p:nvPr>
        </p:nvSpPr>
        <p:spPr/>
        <p:txBody>
          <a:bodyPr/>
          <a:lstStyle/>
          <a:p>
            <a:fld id="{99FCAFC1-BE58-4E43-8D93-8A69F73271C6}" type="slidenum">
              <a:rPr lang="en-US" smtClean="0"/>
              <a:t>13</a:t>
            </a:fld>
            <a:endParaRPr lang="en-US"/>
          </a:p>
        </p:txBody>
      </p:sp>
    </p:spTree>
    <p:extLst>
      <p:ext uri="{BB962C8B-B14F-4D97-AF65-F5344CB8AC3E}">
        <p14:creationId xmlns:p14="http://schemas.microsoft.com/office/powerpoint/2010/main" val="306577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CAFC1-BE58-4E43-8D93-8A69F73271C6}" type="slidenum">
              <a:rPr lang="en-US" smtClean="0"/>
              <a:t>15</a:t>
            </a:fld>
            <a:endParaRPr lang="en-US"/>
          </a:p>
        </p:txBody>
      </p:sp>
    </p:spTree>
    <p:extLst>
      <p:ext uri="{BB962C8B-B14F-4D97-AF65-F5344CB8AC3E}">
        <p14:creationId xmlns:p14="http://schemas.microsoft.com/office/powerpoint/2010/main" val="99099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CAFC1-BE58-4E43-8D93-8A69F73271C6}" type="slidenum">
              <a:rPr lang="en-US" smtClean="0"/>
              <a:t>16</a:t>
            </a:fld>
            <a:endParaRPr lang="en-US"/>
          </a:p>
        </p:txBody>
      </p:sp>
    </p:spTree>
    <p:extLst>
      <p:ext uri="{BB962C8B-B14F-4D97-AF65-F5344CB8AC3E}">
        <p14:creationId xmlns:p14="http://schemas.microsoft.com/office/powerpoint/2010/main" val="3927248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CAFC1-BE58-4E43-8D93-8A69F73271C6}" type="slidenum">
              <a:rPr lang="en-US" smtClean="0"/>
              <a:t>17</a:t>
            </a:fld>
            <a:endParaRPr lang="en-US"/>
          </a:p>
        </p:txBody>
      </p:sp>
    </p:spTree>
    <p:extLst>
      <p:ext uri="{BB962C8B-B14F-4D97-AF65-F5344CB8AC3E}">
        <p14:creationId xmlns:p14="http://schemas.microsoft.com/office/powerpoint/2010/main" val="1439325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CAFC1-BE58-4E43-8D93-8A69F73271C6}" type="slidenum">
              <a:rPr lang="en-US" smtClean="0"/>
              <a:t>18</a:t>
            </a:fld>
            <a:endParaRPr lang="en-US"/>
          </a:p>
        </p:txBody>
      </p:sp>
    </p:spTree>
    <p:extLst>
      <p:ext uri="{BB962C8B-B14F-4D97-AF65-F5344CB8AC3E}">
        <p14:creationId xmlns:p14="http://schemas.microsoft.com/office/powerpoint/2010/main" val="295706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CAFC1-BE58-4E43-8D93-8A69F73271C6}" type="slidenum">
              <a:rPr lang="en-US" smtClean="0"/>
              <a:t>19</a:t>
            </a:fld>
            <a:endParaRPr lang="en-US"/>
          </a:p>
        </p:txBody>
      </p:sp>
    </p:spTree>
    <p:extLst>
      <p:ext uri="{BB962C8B-B14F-4D97-AF65-F5344CB8AC3E}">
        <p14:creationId xmlns:p14="http://schemas.microsoft.com/office/powerpoint/2010/main" val="483131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CAFC1-BE58-4E43-8D93-8A69F73271C6}" type="slidenum">
              <a:rPr lang="en-US" smtClean="0"/>
              <a:t>20</a:t>
            </a:fld>
            <a:endParaRPr lang="en-US"/>
          </a:p>
        </p:txBody>
      </p:sp>
    </p:spTree>
    <p:extLst>
      <p:ext uri="{BB962C8B-B14F-4D97-AF65-F5344CB8AC3E}">
        <p14:creationId xmlns:p14="http://schemas.microsoft.com/office/powerpoint/2010/main" val="374847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You will incur out of pocket expenses that will not be reimbursed if you do not have pre-approval prior to booking your travel arrangements.</a:t>
            </a:r>
            <a:br>
              <a:rPr lang="en-US" sz="1200" b="0" i="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9FCAFC1-BE58-4E43-8D93-8A69F73271C6}" type="slidenum">
              <a:rPr lang="en-US" smtClean="0"/>
              <a:t>3</a:t>
            </a:fld>
            <a:endParaRPr lang="en-US"/>
          </a:p>
        </p:txBody>
      </p:sp>
    </p:spTree>
    <p:extLst>
      <p:ext uri="{BB962C8B-B14F-4D97-AF65-F5344CB8AC3E}">
        <p14:creationId xmlns:p14="http://schemas.microsoft.com/office/powerpoint/2010/main" val="271628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form requires Single Sign On so you will need to be connected to the VPN if you are off campus.</a:t>
            </a:r>
          </a:p>
          <a:p>
            <a:endParaRPr lang="en-US" dirty="0"/>
          </a:p>
          <a:p>
            <a:r>
              <a:rPr lang="en-US" dirty="0"/>
              <a:t>2. Once you log in, you’ll be taken to the welcome screen within the Dynamic Form. You’ll click on Complete This Form and then</a:t>
            </a:r>
          </a:p>
          <a:p>
            <a:endParaRPr lang="en-US" dirty="0"/>
          </a:p>
          <a:p>
            <a:r>
              <a:rPr lang="en-US" dirty="0"/>
              <a:t>3. You will select your department representative. </a:t>
            </a:r>
          </a:p>
        </p:txBody>
      </p:sp>
      <p:sp>
        <p:nvSpPr>
          <p:cNvPr id="4" name="Slide Number Placeholder 3"/>
          <p:cNvSpPr>
            <a:spLocks noGrp="1"/>
          </p:cNvSpPr>
          <p:nvPr>
            <p:ph type="sldNum" sz="quarter" idx="5"/>
          </p:nvPr>
        </p:nvSpPr>
        <p:spPr/>
        <p:txBody>
          <a:bodyPr/>
          <a:lstStyle/>
          <a:p>
            <a:fld id="{99FCAFC1-BE58-4E43-8D93-8A69F73271C6}" type="slidenum">
              <a:rPr lang="en-US" smtClean="0"/>
              <a:t>4</a:t>
            </a:fld>
            <a:endParaRPr lang="en-US"/>
          </a:p>
        </p:txBody>
      </p:sp>
    </p:spTree>
    <p:extLst>
      <p:ext uri="{BB962C8B-B14F-4D97-AF65-F5344CB8AC3E}">
        <p14:creationId xmlns:p14="http://schemas.microsoft.com/office/powerpoint/2010/main" val="1615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information for each field – asterisk next to each field indicates the field is required.</a:t>
            </a:r>
          </a:p>
          <a:p>
            <a:endParaRPr lang="en-US" dirty="0"/>
          </a:p>
          <a:p>
            <a:r>
              <a:rPr lang="en-US" dirty="0"/>
              <a:t>In the explanation field, you’ll put a brief summary of your proposed travel: for example - attend 2022 Business Conference. If there is anything out of the ordinary with your travel, you’ll put it here as well. For example, departing the night before for conference start on DATE at 8:00 am.</a:t>
            </a:r>
          </a:p>
          <a:p>
            <a:endParaRPr lang="en-US" dirty="0"/>
          </a:p>
        </p:txBody>
      </p:sp>
      <p:sp>
        <p:nvSpPr>
          <p:cNvPr id="4" name="Slide Number Placeholder 3"/>
          <p:cNvSpPr>
            <a:spLocks noGrp="1"/>
          </p:cNvSpPr>
          <p:nvPr>
            <p:ph type="sldNum" sz="quarter" idx="5"/>
          </p:nvPr>
        </p:nvSpPr>
        <p:spPr/>
        <p:txBody>
          <a:bodyPr/>
          <a:lstStyle/>
          <a:p>
            <a:fld id="{99FCAFC1-BE58-4E43-8D93-8A69F73271C6}" type="slidenum">
              <a:rPr lang="en-US" smtClean="0"/>
              <a:t>5</a:t>
            </a:fld>
            <a:endParaRPr lang="en-US"/>
          </a:p>
        </p:txBody>
      </p:sp>
    </p:spTree>
    <p:extLst>
      <p:ext uri="{BB962C8B-B14F-4D97-AF65-F5344CB8AC3E}">
        <p14:creationId xmlns:p14="http://schemas.microsoft.com/office/powerpoint/2010/main" val="276672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 selecting that you will book your flight in concur and putting the detailed information DOES NOT actually book your flight. Additional steps will be necessary once your concur request is approved. Further directions on how to book the flight will be shown at the end of this presentation.</a:t>
            </a:r>
          </a:p>
        </p:txBody>
      </p:sp>
      <p:sp>
        <p:nvSpPr>
          <p:cNvPr id="4" name="Slide Number Placeholder 3"/>
          <p:cNvSpPr>
            <a:spLocks noGrp="1"/>
          </p:cNvSpPr>
          <p:nvPr>
            <p:ph type="sldNum" sz="quarter" idx="5"/>
          </p:nvPr>
        </p:nvSpPr>
        <p:spPr/>
        <p:txBody>
          <a:bodyPr/>
          <a:lstStyle/>
          <a:p>
            <a:fld id="{99FCAFC1-BE58-4E43-8D93-8A69F73271C6}" type="slidenum">
              <a:rPr lang="en-US" smtClean="0"/>
              <a:t>6</a:t>
            </a:fld>
            <a:endParaRPr lang="en-US"/>
          </a:p>
        </p:txBody>
      </p:sp>
    </p:spTree>
    <p:extLst>
      <p:ext uri="{BB962C8B-B14F-4D97-AF65-F5344CB8AC3E}">
        <p14:creationId xmlns:p14="http://schemas.microsoft.com/office/powerpoint/2010/main" val="187209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CAFC1-BE58-4E43-8D93-8A69F73271C6}" type="slidenum">
              <a:rPr lang="en-US" smtClean="0"/>
              <a:t>7</a:t>
            </a:fld>
            <a:endParaRPr lang="en-US"/>
          </a:p>
        </p:txBody>
      </p:sp>
    </p:spTree>
    <p:extLst>
      <p:ext uri="{BB962C8B-B14F-4D97-AF65-F5344CB8AC3E}">
        <p14:creationId xmlns:p14="http://schemas.microsoft.com/office/powerpoint/2010/main" val="132062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boxes will pop open based on the responses you choose.</a:t>
            </a:r>
          </a:p>
          <a:p>
            <a:r>
              <a:rPr lang="en-US" dirty="0"/>
              <a:t>Mileage costs cannot exceed the cost of a plane ticket.</a:t>
            </a:r>
          </a:p>
          <a:p>
            <a:r>
              <a:rPr lang="en-US" dirty="0"/>
              <a:t>When claiming mileage, you will not be reimbursed for fuel costs.</a:t>
            </a:r>
          </a:p>
        </p:txBody>
      </p:sp>
      <p:sp>
        <p:nvSpPr>
          <p:cNvPr id="4" name="Slide Number Placeholder 3"/>
          <p:cNvSpPr>
            <a:spLocks noGrp="1"/>
          </p:cNvSpPr>
          <p:nvPr>
            <p:ph type="sldNum" sz="quarter" idx="5"/>
          </p:nvPr>
        </p:nvSpPr>
        <p:spPr/>
        <p:txBody>
          <a:bodyPr/>
          <a:lstStyle/>
          <a:p>
            <a:fld id="{99FCAFC1-BE58-4E43-8D93-8A69F73271C6}" type="slidenum">
              <a:rPr lang="en-US" smtClean="0"/>
              <a:t>8</a:t>
            </a:fld>
            <a:endParaRPr lang="en-US"/>
          </a:p>
        </p:txBody>
      </p:sp>
    </p:spTree>
    <p:extLst>
      <p:ext uri="{BB962C8B-B14F-4D97-AF65-F5344CB8AC3E}">
        <p14:creationId xmlns:p14="http://schemas.microsoft.com/office/powerpoint/2010/main" val="115480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CAFC1-BE58-4E43-8D93-8A69F73271C6}" type="slidenum">
              <a:rPr lang="en-US" smtClean="0"/>
              <a:t>9</a:t>
            </a:fld>
            <a:endParaRPr lang="en-US"/>
          </a:p>
        </p:txBody>
      </p:sp>
    </p:spTree>
    <p:extLst>
      <p:ext uri="{BB962C8B-B14F-4D97-AF65-F5344CB8AC3E}">
        <p14:creationId xmlns:p14="http://schemas.microsoft.com/office/powerpoint/2010/main" val="3910017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boxes will pop open based on the responses you choose.</a:t>
            </a:r>
          </a:p>
          <a:p>
            <a:r>
              <a:rPr lang="en-US" dirty="0"/>
              <a:t>If a meal is provided by the conference but you elect not to eat it, you will not be reimbursed for any meal in place of the provided one.</a:t>
            </a:r>
          </a:p>
        </p:txBody>
      </p:sp>
      <p:sp>
        <p:nvSpPr>
          <p:cNvPr id="4" name="Slide Number Placeholder 3"/>
          <p:cNvSpPr>
            <a:spLocks noGrp="1"/>
          </p:cNvSpPr>
          <p:nvPr>
            <p:ph type="sldNum" sz="quarter" idx="5"/>
          </p:nvPr>
        </p:nvSpPr>
        <p:spPr/>
        <p:txBody>
          <a:bodyPr/>
          <a:lstStyle/>
          <a:p>
            <a:fld id="{99FCAFC1-BE58-4E43-8D93-8A69F73271C6}" type="slidenum">
              <a:rPr lang="en-US" smtClean="0"/>
              <a:t>10</a:t>
            </a:fld>
            <a:endParaRPr lang="en-US"/>
          </a:p>
        </p:txBody>
      </p:sp>
    </p:spTree>
    <p:extLst>
      <p:ext uri="{BB962C8B-B14F-4D97-AF65-F5344CB8AC3E}">
        <p14:creationId xmlns:p14="http://schemas.microsoft.com/office/powerpoint/2010/main" val="297495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7C09-85A1-C347-BD36-1D230C772538}"/>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sz="2800" b="0" i="0" u="none" strike="noStrike" baseline="0" smtClean="0">
                <a:effectLst/>
                <a:latin typeface="Calibri Regular"/>
              </a:defRPr>
            </a:lvl1pPr>
          </a:lstStyle>
          <a:p>
            <a:pPr lvl="0">
              <a:spcBef>
                <a:spcPts val="1600"/>
              </a:spcBef>
            </a:pPr>
            <a:r>
              <a:rPr lang="en-US" b="0" i="0" u="none" strike="noStrike" dirty="0">
                <a:solidFill>
                  <a:srgbClr val="000000"/>
                </a:solidFill>
                <a:effectLst/>
                <a:latin typeface="Segoe UI"/>
              </a:rPr>
              <a:t>Slide Title Here</a:t>
            </a:r>
          </a:p>
        </p:txBody>
      </p:sp>
      <p:sp>
        <p:nvSpPr>
          <p:cNvPr id="10" name="Text Placeholder 9">
            <a:extLst>
              <a:ext uri="{FF2B5EF4-FFF2-40B4-BE49-F238E27FC236}">
                <a16:creationId xmlns:a16="http://schemas.microsoft.com/office/drawing/2014/main" id="{B68784AB-3752-A44B-9D82-F3D2CCF84DDE}"/>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tx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5" name="Oval 4">
            <a:extLst>
              <a:ext uri="{FF2B5EF4-FFF2-40B4-BE49-F238E27FC236}">
                <a16:creationId xmlns:a16="http://schemas.microsoft.com/office/drawing/2014/main" id="{A3C1BF43-167B-404A-8DED-4E203311E0FD}"/>
              </a:ext>
            </a:extLst>
          </p:cNvPr>
          <p:cNvSpPr/>
          <p:nvPr userDrawn="1"/>
        </p:nvSpPr>
        <p:spPr>
          <a:xfrm>
            <a:off x="4446928" y="763908"/>
            <a:ext cx="3237181" cy="3237181"/>
          </a:xfrm>
          <a:prstGeom prst="ellipse">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6958F9-1290-544E-A4D9-C155090F0538}"/>
              </a:ext>
            </a:extLst>
          </p:cNvPr>
          <p:cNvPicPr>
            <a:picLocks noChangeAspect="1"/>
          </p:cNvPicPr>
          <p:nvPr userDrawn="1"/>
        </p:nvPicPr>
        <p:blipFill>
          <a:blip r:embed="rId2"/>
          <a:stretch>
            <a:fillRect/>
          </a:stretch>
        </p:blipFill>
        <p:spPr>
          <a:xfrm>
            <a:off x="4689346" y="1747341"/>
            <a:ext cx="2752344" cy="1270313"/>
          </a:xfrm>
          <a:prstGeom prst="rect">
            <a:avLst/>
          </a:prstGeom>
        </p:spPr>
      </p:pic>
    </p:spTree>
    <p:extLst>
      <p:ext uri="{BB962C8B-B14F-4D97-AF65-F5344CB8AC3E}">
        <p14:creationId xmlns:p14="http://schemas.microsoft.com/office/powerpoint/2010/main" val="135698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59F1FB-5E2C-514C-8EE1-7A1EB1EF3DF9}"/>
              </a:ext>
            </a:extLst>
          </p:cNvPr>
          <p:cNvSpPr/>
          <p:nvPr userDrawn="1"/>
        </p:nvSpPr>
        <p:spPr>
          <a:xfrm>
            <a:off x="0" y="0"/>
            <a:ext cx="12192000" cy="6858000"/>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5">
            <a:extLst>
              <a:ext uri="{FF2B5EF4-FFF2-40B4-BE49-F238E27FC236}">
                <a16:creationId xmlns:a16="http://schemas.microsoft.com/office/drawing/2014/main" id="{D2C30F20-235F-174D-B487-D6643917E8A9}"/>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dirty="0" smtClean="0">
                <a:solidFill>
                  <a:schemeClr val="bg1"/>
                </a:solidFill>
              </a:defRPr>
            </a:lvl1pPr>
          </a:lstStyle>
          <a:p>
            <a:pPr lvl="0">
              <a:spcBef>
                <a:spcPts val="1600"/>
              </a:spcBef>
            </a:pPr>
            <a:r>
              <a:rPr lang="en-US" sz="2800" dirty="0"/>
              <a:t>Slide Title Here</a:t>
            </a:r>
            <a:endParaRPr lang="en-US" b="0" i="0" u="none" strike="noStrike" dirty="0">
              <a:solidFill>
                <a:srgbClr val="000000"/>
              </a:solidFill>
              <a:effectLst/>
              <a:latin typeface="Segoe UI"/>
            </a:endParaRPr>
          </a:p>
        </p:txBody>
      </p:sp>
      <p:sp>
        <p:nvSpPr>
          <p:cNvPr id="9" name="Text Placeholder 9">
            <a:extLst>
              <a:ext uri="{FF2B5EF4-FFF2-40B4-BE49-F238E27FC236}">
                <a16:creationId xmlns:a16="http://schemas.microsoft.com/office/drawing/2014/main" id="{0D4B792E-BBD3-EA46-9052-2846A6BC14B1}"/>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bg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6" name="Oval 5">
            <a:extLst>
              <a:ext uri="{FF2B5EF4-FFF2-40B4-BE49-F238E27FC236}">
                <a16:creationId xmlns:a16="http://schemas.microsoft.com/office/drawing/2014/main" id="{0583217F-EF53-454B-993D-E0F772248784}"/>
              </a:ext>
            </a:extLst>
          </p:cNvPr>
          <p:cNvSpPr/>
          <p:nvPr userDrawn="1"/>
        </p:nvSpPr>
        <p:spPr>
          <a:xfrm>
            <a:off x="4446683" y="695669"/>
            <a:ext cx="3237181" cy="3237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ED3F9B-EE06-3047-9AAE-7CF23F171A05}"/>
              </a:ext>
            </a:extLst>
          </p:cNvPr>
          <p:cNvPicPr>
            <a:picLocks noChangeAspect="1"/>
          </p:cNvPicPr>
          <p:nvPr userDrawn="1"/>
        </p:nvPicPr>
        <p:blipFill>
          <a:blip r:embed="rId2"/>
          <a:stretch>
            <a:fillRect/>
          </a:stretch>
        </p:blipFill>
        <p:spPr>
          <a:xfrm>
            <a:off x="4692681" y="1680755"/>
            <a:ext cx="2745184" cy="1267007"/>
          </a:xfrm>
          <a:prstGeom prst="rect">
            <a:avLst/>
          </a:prstGeom>
        </p:spPr>
      </p:pic>
    </p:spTree>
    <p:extLst>
      <p:ext uri="{BB962C8B-B14F-4D97-AF65-F5344CB8AC3E}">
        <p14:creationId xmlns:p14="http://schemas.microsoft.com/office/powerpoint/2010/main" val="56018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DFA48A-D45C-104B-BED3-DE006E62D3AF}"/>
              </a:ext>
            </a:extLst>
          </p:cNvPr>
          <p:cNvPicPr>
            <a:picLocks noChangeAspect="1"/>
          </p:cNvPicPr>
          <p:nvPr userDrawn="1"/>
        </p:nvPicPr>
        <p:blipFill>
          <a:blip r:embed="rId2"/>
          <a:stretch>
            <a:fillRect/>
          </a:stretch>
        </p:blipFill>
        <p:spPr>
          <a:xfrm>
            <a:off x="10349932" y="217820"/>
            <a:ext cx="1623486" cy="749301"/>
          </a:xfrm>
          <a:prstGeom prst="rect">
            <a:avLst/>
          </a:prstGeom>
        </p:spPr>
      </p:pic>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lvl1pPr>
          </a:lstStyle>
          <a:p>
            <a:pPr lvl="0"/>
            <a:r>
              <a:rPr lang="en-US" dirty="0"/>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3536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77B3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C9595-0EA3-D84B-B804-E01A3FC5DA6A}"/>
              </a:ext>
            </a:extLst>
          </p:cNvPr>
          <p:cNvPicPr>
            <a:picLocks noChangeAspect="1"/>
          </p:cNvPicPr>
          <p:nvPr userDrawn="1"/>
        </p:nvPicPr>
        <p:blipFill>
          <a:blip r:embed="rId2"/>
          <a:stretch>
            <a:fillRect/>
          </a:stretch>
        </p:blipFill>
        <p:spPr>
          <a:xfrm>
            <a:off x="10351008" y="219456"/>
            <a:ext cx="1627632" cy="751215"/>
          </a:xfrm>
          <a:prstGeom prst="rect">
            <a:avLst/>
          </a:prstGeom>
        </p:spPr>
      </p:pic>
      <p:sp>
        <p:nvSpPr>
          <p:cNvPr id="5" name="Text Placeholder 3">
            <a:extLst>
              <a:ext uri="{FF2B5EF4-FFF2-40B4-BE49-F238E27FC236}">
                <a16:creationId xmlns:a16="http://schemas.microsoft.com/office/drawing/2014/main" id="{4D028BE1-628E-C845-BC44-E884D945FA28}"/>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chemeClr val="bg1"/>
                </a:solidFill>
              </a:defRPr>
            </a:lvl1pPr>
          </a:lstStyle>
          <a:p>
            <a:pPr lvl="0"/>
            <a:r>
              <a:rPr lang="en-US" dirty="0"/>
              <a:t>Very Large Headline Here</a:t>
            </a:r>
          </a:p>
        </p:txBody>
      </p:sp>
      <p:sp>
        <p:nvSpPr>
          <p:cNvPr id="6" name="Text Placeholder 3">
            <a:extLst>
              <a:ext uri="{FF2B5EF4-FFF2-40B4-BE49-F238E27FC236}">
                <a16:creationId xmlns:a16="http://schemas.microsoft.com/office/drawing/2014/main" id="{DF02F72D-84BA-CE4B-9DF3-FC49E4CE2E0E}"/>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92183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6D0D23-7F98-C641-88F6-FE6D8AEF7B11}"/>
              </a:ext>
            </a:extLst>
          </p:cNvPr>
          <p:cNvSpPr>
            <a:spLocks noGrp="1"/>
          </p:cNvSpPr>
          <p:nvPr>
            <p:ph type="body" sz="quarter" idx="10" hasCustomPrompt="1"/>
          </p:nvPr>
        </p:nvSpPr>
        <p:spPr>
          <a:xfrm>
            <a:off x="2895283" y="1778318"/>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0" name="Text Placeholder 5">
            <a:extLst>
              <a:ext uri="{FF2B5EF4-FFF2-40B4-BE49-F238E27FC236}">
                <a16:creationId xmlns:a16="http://schemas.microsoft.com/office/drawing/2014/main" id="{618F94F7-6A0C-4842-97A6-ACC772E67945}"/>
              </a:ext>
            </a:extLst>
          </p:cNvPr>
          <p:cNvSpPr>
            <a:spLocks noGrp="1"/>
          </p:cNvSpPr>
          <p:nvPr>
            <p:ph type="body" sz="quarter" idx="11" hasCustomPrompt="1"/>
          </p:nvPr>
        </p:nvSpPr>
        <p:spPr>
          <a:xfrm>
            <a:off x="2895283" y="2133600"/>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15" name="Picture 14">
            <a:extLst>
              <a:ext uri="{FF2B5EF4-FFF2-40B4-BE49-F238E27FC236}">
                <a16:creationId xmlns:a16="http://schemas.microsoft.com/office/drawing/2014/main" id="{7FAA48E5-92BB-6946-953B-AC27C5395327}"/>
              </a:ext>
            </a:extLst>
          </p:cNvPr>
          <p:cNvPicPr>
            <a:picLocks noChangeAspect="1"/>
          </p:cNvPicPr>
          <p:nvPr userDrawn="1"/>
        </p:nvPicPr>
        <p:blipFill>
          <a:blip r:embed="rId2"/>
          <a:stretch>
            <a:fillRect/>
          </a:stretch>
        </p:blipFill>
        <p:spPr>
          <a:xfrm>
            <a:off x="10351008" y="219456"/>
            <a:ext cx="1623486" cy="749301"/>
          </a:xfrm>
          <a:prstGeom prst="rect">
            <a:avLst/>
          </a:prstGeom>
        </p:spPr>
      </p:pic>
      <p:sp>
        <p:nvSpPr>
          <p:cNvPr id="17" name="Text Placeholder 16">
            <a:extLst>
              <a:ext uri="{FF2B5EF4-FFF2-40B4-BE49-F238E27FC236}">
                <a16:creationId xmlns:a16="http://schemas.microsoft.com/office/drawing/2014/main" id="{A7C738E9-0CF9-D840-A14B-E1FACA560A98}"/>
              </a:ext>
            </a:extLst>
          </p:cNvPr>
          <p:cNvSpPr>
            <a:spLocks noGrp="1"/>
          </p:cNvSpPr>
          <p:nvPr>
            <p:ph type="body" sz="quarter" idx="16" hasCustomPrompt="1"/>
          </p:nvPr>
        </p:nvSpPr>
        <p:spPr>
          <a:xfrm>
            <a:off x="2021205" y="1589881"/>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19" name="Text Placeholder 16">
            <a:extLst>
              <a:ext uri="{FF2B5EF4-FFF2-40B4-BE49-F238E27FC236}">
                <a16:creationId xmlns:a16="http://schemas.microsoft.com/office/drawing/2014/main" id="{FEBC0744-1C0D-8A4E-9A74-5B20FDEC0832}"/>
              </a:ext>
            </a:extLst>
          </p:cNvPr>
          <p:cNvSpPr>
            <a:spLocks noGrp="1"/>
          </p:cNvSpPr>
          <p:nvPr>
            <p:ph type="body" sz="quarter" idx="17" hasCustomPrompt="1"/>
          </p:nvPr>
        </p:nvSpPr>
        <p:spPr>
          <a:xfrm>
            <a:off x="2021205" y="3367431"/>
            <a:ext cx="732155" cy="732155"/>
          </a:xfrm>
          <a:prstGeom prst="ellipse">
            <a:avLst/>
          </a:prstGeom>
          <a:solidFill>
            <a:srgbClr val="007B3B"/>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0" name="Text Placeholder 16">
            <a:extLst>
              <a:ext uri="{FF2B5EF4-FFF2-40B4-BE49-F238E27FC236}">
                <a16:creationId xmlns:a16="http://schemas.microsoft.com/office/drawing/2014/main" id="{F2A377BB-0714-DD4C-80FE-85B366A98F25}"/>
              </a:ext>
            </a:extLst>
          </p:cNvPr>
          <p:cNvSpPr>
            <a:spLocks noGrp="1"/>
          </p:cNvSpPr>
          <p:nvPr>
            <p:ph type="body" sz="quarter" idx="18" hasCustomPrompt="1"/>
          </p:nvPr>
        </p:nvSpPr>
        <p:spPr>
          <a:xfrm>
            <a:off x="2031047" y="509510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sp>
        <p:nvSpPr>
          <p:cNvPr id="21" name="Text Placeholder 5">
            <a:extLst>
              <a:ext uri="{FF2B5EF4-FFF2-40B4-BE49-F238E27FC236}">
                <a16:creationId xmlns:a16="http://schemas.microsoft.com/office/drawing/2014/main" id="{00BB2566-BA77-DA4D-8AE9-AB7266B6FDB2}"/>
              </a:ext>
            </a:extLst>
          </p:cNvPr>
          <p:cNvSpPr>
            <a:spLocks noGrp="1"/>
          </p:cNvSpPr>
          <p:nvPr>
            <p:ph type="body" sz="quarter" idx="19" hasCustomPrompt="1"/>
          </p:nvPr>
        </p:nvSpPr>
        <p:spPr>
          <a:xfrm>
            <a:off x="2895283" y="3531104"/>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2" name="Text Placeholder 5">
            <a:extLst>
              <a:ext uri="{FF2B5EF4-FFF2-40B4-BE49-F238E27FC236}">
                <a16:creationId xmlns:a16="http://schemas.microsoft.com/office/drawing/2014/main" id="{B58912CC-E0BC-BC43-8A1E-EE3F00B3B169}"/>
              </a:ext>
            </a:extLst>
          </p:cNvPr>
          <p:cNvSpPr>
            <a:spLocks noGrp="1"/>
          </p:cNvSpPr>
          <p:nvPr>
            <p:ph type="body" sz="quarter" idx="20" hasCustomPrompt="1"/>
          </p:nvPr>
        </p:nvSpPr>
        <p:spPr>
          <a:xfrm>
            <a:off x="2895283" y="3886386"/>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5">
            <a:extLst>
              <a:ext uri="{FF2B5EF4-FFF2-40B4-BE49-F238E27FC236}">
                <a16:creationId xmlns:a16="http://schemas.microsoft.com/office/drawing/2014/main" id="{4BF3DBAD-AE6F-A742-B177-934C84760CFB}"/>
              </a:ext>
            </a:extLst>
          </p:cNvPr>
          <p:cNvSpPr>
            <a:spLocks noGrp="1"/>
          </p:cNvSpPr>
          <p:nvPr>
            <p:ph type="body" sz="quarter" idx="21" hasCustomPrompt="1"/>
          </p:nvPr>
        </p:nvSpPr>
        <p:spPr>
          <a:xfrm>
            <a:off x="2895283" y="5289897"/>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4" name="Text Placeholder 5">
            <a:extLst>
              <a:ext uri="{FF2B5EF4-FFF2-40B4-BE49-F238E27FC236}">
                <a16:creationId xmlns:a16="http://schemas.microsoft.com/office/drawing/2014/main" id="{A5F64050-BBE0-6141-A55E-19C9B49423FA}"/>
              </a:ext>
            </a:extLst>
          </p:cNvPr>
          <p:cNvSpPr>
            <a:spLocks noGrp="1"/>
          </p:cNvSpPr>
          <p:nvPr>
            <p:ph type="body" sz="quarter" idx="22" hasCustomPrompt="1"/>
          </p:nvPr>
        </p:nvSpPr>
        <p:spPr>
          <a:xfrm>
            <a:off x="2895283" y="5645179"/>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2895283" y="737685"/>
            <a:ext cx="5974397" cy="421163"/>
          </a:xfrm>
          <a:prstGeom prst="rect">
            <a:avLst/>
          </a:prstGeo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Tree>
    <p:extLst>
      <p:ext uri="{BB962C8B-B14F-4D97-AF65-F5344CB8AC3E}">
        <p14:creationId xmlns:p14="http://schemas.microsoft.com/office/powerpoint/2010/main" val="324318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AA48E5-92BB-6946-953B-AC27C5395327}"/>
              </a:ext>
            </a:extLst>
          </p:cNvPr>
          <p:cNvPicPr>
            <a:picLocks noChangeAspect="1"/>
          </p:cNvPicPr>
          <p:nvPr userDrawn="1"/>
        </p:nvPicPr>
        <p:blipFill>
          <a:blip r:embed="rId2"/>
          <a:stretch>
            <a:fillRect/>
          </a:stretch>
        </p:blipFill>
        <p:spPr>
          <a:xfrm>
            <a:off x="10351008" y="219456"/>
            <a:ext cx="1623486" cy="749301"/>
          </a:xfrm>
          <a:prstGeom prst="rect">
            <a:avLst/>
          </a:prstGeom>
        </p:spPr>
      </p:pic>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492284" y="1486747"/>
            <a:ext cx="7107396" cy="1751515"/>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3" name="Text Placeholder 5">
            <a:extLst>
              <a:ext uri="{FF2B5EF4-FFF2-40B4-BE49-F238E27FC236}">
                <a16:creationId xmlns:a16="http://schemas.microsoft.com/office/drawing/2014/main" id="{7DA05E9A-A537-F34A-ABA1-52DBF38C407D}"/>
              </a:ext>
            </a:extLst>
          </p:cNvPr>
          <p:cNvSpPr>
            <a:spLocks noGrp="1"/>
          </p:cNvSpPr>
          <p:nvPr>
            <p:ph type="body" sz="quarter" idx="24" hasCustomPrompt="1"/>
          </p:nvPr>
        </p:nvSpPr>
        <p:spPr>
          <a:xfrm>
            <a:off x="340767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4" name="Text Placeholder 5">
            <a:extLst>
              <a:ext uri="{FF2B5EF4-FFF2-40B4-BE49-F238E27FC236}">
                <a16:creationId xmlns:a16="http://schemas.microsoft.com/office/drawing/2014/main" id="{117DC69A-FED7-9149-B451-D971805BAEC7}"/>
              </a:ext>
            </a:extLst>
          </p:cNvPr>
          <p:cNvSpPr>
            <a:spLocks noGrp="1"/>
          </p:cNvSpPr>
          <p:nvPr>
            <p:ph type="body" sz="quarter" idx="25" hasCustomPrompt="1"/>
          </p:nvPr>
        </p:nvSpPr>
        <p:spPr>
          <a:xfrm>
            <a:off x="340767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6" name="Text Placeholder 16">
            <a:extLst>
              <a:ext uri="{FF2B5EF4-FFF2-40B4-BE49-F238E27FC236}">
                <a16:creationId xmlns:a16="http://schemas.microsoft.com/office/drawing/2014/main" id="{C375D517-4746-E942-9E60-0A18D5CA6FDD}"/>
              </a:ext>
            </a:extLst>
          </p:cNvPr>
          <p:cNvSpPr>
            <a:spLocks noGrp="1"/>
          </p:cNvSpPr>
          <p:nvPr>
            <p:ph type="body" sz="quarter" idx="26" hasCustomPrompt="1"/>
          </p:nvPr>
        </p:nvSpPr>
        <p:spPr>
          <a:xfrm>
            <a:off x="340767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8" name="Text Placeholder 5">
            <a:extLst>
              <a:ext uri="{FF2B5EF4-FFF2-40B4-BE49-F238E27FC236}">
                <a16:creationId xmlns:a16="http://schemas.microsoft.com/office/drawing/2014/main" id="{2385BFDE-CF4D-4F49-8049-ABD9DB742C8E}"/>
              </a:ext>
            </a:extLst>
          </p:cNvPr>
          <p:cNvSpPr>
            <a:spLocks noGrp="1"/>
          </p:cNvSpPr>
          <p:nvPr>
            <p:ph type="body" sz="quarter" idx="30" hasCustomPrompt="1"/>
          </p:nvPr>
        </p:nvSpPr>
        <p:spPr>
          <a:xfrm>
            <a:off x="49228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9" name="Text Placeholder 5">
            <a:extLst>
              <a:ext uri="{FF2B5EF4-FFF2-40B4-BE49-F238E27FC236}">
                <a16:creationId xmlns:a16="http://schemas.microsoft.com/office/drawing/2014/main" id="{DCFE16C2-82E9-8740-8C87-20DB3E132035}"/>
              </a:ext>
            </a:extLst>
          </p:cNvPr>
          <p:cNvSpPr>
            <a:spLocks noGrp="1"/>
          </p:cNvSpPr>
          <p:nvPr>
            <p:ph type="body" sz="quarter" idx="31" hasCustomPrompt="1"/>
          </p:nvPr>
        </p:nvSpPr>
        <p:spPr>
          <a:xfrm>
            <a:off x="49228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0" name="Text Placeholder 16">
            <a:extLst>
              <a:ext uri="{FF2B5EF4-FFF2-40B4-BE49-F238E27FC236}">
                <a16:creationId xmlns:a16="http://schemas.microsoft.com/office/drawing/2014/main" id="{0FDC6856-C94B-2044-A250-C8197993944A}"/>
              </a:ext>
            </a:extLst>
          </p:cNvPr>
          <p:cNvSpPr>
            <a:spLocks noGrp="1"/>
          </p:cNvSpPr>
          <p:nvPr>
            <p:ph type="body" sz="quarter" idx="32" hasCustomPrompt="1"/>
          </p:nvPr>
        </p:nvSpPr>
        <p:spPr>
          <a:xfrm>
            <a:off x="49228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31" name="Text Placeholder 5">
            <a:extLst>
              <a:ext uri="{FF2B5EF4-FFF2-40B4-BE49-F238E27FC236}">
                <a16:creationId xmlns:a16="http://schemas.microsoft.com/office/drawing/2014/main" id="{1B3DAE5D-32C0-1D43-8236-574C048D0FE6}"/>
              </a:ext>
            </a:extLst>
          </p:cNvPr>
          <p:cNvSpPr>
            <a:spLocks noGrp="1"/>
          </p:cNvSpPr>
          <p:nvPr>
            <p:ph type="body" sz="quarter" idx="33" hasCustomPrompt="1"/>
          </p:nvPr>
        </p:nvSpPr>
        <p:spPr>
          <a:xfrm>
            <a:off x="9395988"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2" name="Text Placeholder 5">
            <a:extLst>
              <a:ext uri="{FF2B5EF4-FFF2-40B4-BE49-F238E27FC236}">
                <a16:creationId xmlns:a16="http://schemas.microsoft.com/office/drawing/2014/main" id="{245E4E13-C49D-BF4A-985A-3B95BE7906D1}"/>
              </a:ext>
            </a:extLst>
          </p:cNvPr>
          <p:cNvSpPr>
            <a:spLocks noGrp="1"/>
          </p:cNvSpPr>
          <p:nvPr>
            <p:ph type="body" sz="quarter" idx="34" hasCustomPrompt="1"/>
          </p:nvPr>
        </p:nvSpPr>
        <p:spPr>
          <a:xfrm>
            <a:off x="9395988"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3" name="Text Placeholder 16">
            <a:extLst>
              <a:ext uri="{FF2B5EF4-FFF2-40B4-BE49-F238E27FC236}">
                <a16:creationId xmlns:a16="http://schemas.microsoft.com/office/drawing/2014/main" id="{B4724838-E9BD-BB48-A347-3D9240219B5D}"/>
              </a:ext>
            </a:extLst>
          </p:cNvPr>
          <p:cNvSpPr>
            <a:spLocks noGrp="1"/>
          </p:cNvSpPr>
          <p:nvPr>
            <p:ph type="body" sz="quarter" idx="35" hasCustomPrompt="1"/>
          </p:nvPr>
        </p:nvSpPr>
        <p:spPr>
          <a:xfrm>
            <a:off x="9395988"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4</a:t>
            </a:r>
          </a:p>
        </p:txBody>
      </p:sp>
      <p:sp>
        <p:nvSpPr>
          <p:cNvPr id="34" name="Text Placeholder 5">
            <a:extLst>
              <a:ext uri="{FF2B5EF4-FFF2-40B4-BE49-F238E27FC236}">
                <a16:creationId xmlns:a16="http://schemas.microsoft.com/office/drawing/2014/main" id="{501F45E9-39DB-414E-9EEB-1E6ECD1FA8D4}"/>
              </a:ext>
            </a:extLst>
          </p:cNvPr>
          <p:cNvSpPr>
            <a:spLocks noGrp="1"/>
          </p:cNvSpPr>
          <p:nvPr>
            <p:ph type="body" sz="quarter" idx="36" hasCustomPrompt="1"/>
          </p:nvPr>
        </p:nvSpPr>
        <p:spPr>
          <a:xfrm>
            <a:off x="6424559"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5" name="Text Placeholder 5">
            <a:extLst>
              <a:ext uri="{FF2B5EF4-FFF2-40B4-BE49-F238E27FC236}">
                <a16:creationId xmlns:a16="http://schemas.microsoft.com/office/drawing/2014/main" id="{0A5A593D-C0FD-4E46-82D5-69FF869316B4}"/>
              </a:ext>
            </a:extLst>
          </p:cNvPr>
          <p:cNvSpPr>
            <a:spLocks noGrp="1"/>
          </p:cNvSpPr>
          <p:nvPr>
            <p:ph type="body" sz="quarter" idx="37" hasCustomPrompt="1"/>
          </p:nvPr>
        </p:nvSpPr>
        <p:spPr>
          <a:xfrm>
            <a:off x="6424559"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6" name="Text Placeholder 16">
            <a:extLst>
              <a:ext uri="{FF2B5EF4-FFF2-40B4-BE49-F238E27FC236}">
                <a16:creationId xmlns:a16="http://schemas.microsoft.com/office/drawing/2014/main" id="{25A718CA-3C44-754A-B2CC-F173F1B2E238}"/>
              </a:ext>
            </a:extLst>
          </p:cNvPr>
          <p:cNvSpPr>
            <a:spLocks noGrp="1"/>
          </p:cNvSpPr>
          <p:nvPr>
            <p:ph type="body" sz="quarter" idx="38" hasCustomPrompt="1"/>
          </p:nvPr>
        </p:nvSpPr>
        <p:spPr>
          <a:xfrm>
            <a:off x="6424559"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spTree>
    <p:extLst>
      <p:ext uri="{BB962C8B-B14F-4D97-AF65-F5344CB8AC3E}">
        <p14:creationId xmlns:p14="http://schemas.microsoft.com/office/powerpoint/2010/main" val="16651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49" r:id="rId4"/>
    <p:sldLayoutId id="2147483652"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myhr.unt.edu/psp/ps/?cmd=login"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cob.unt.edu/travel-request"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317916B-B130-48EE-8C0F-1BA7B8AEEDA8}"/>
              </a:ext>
            </a:extLst>
          </p:cNvPr>
          <p:cNvSpPr>
            <a:spLocks noGrp="1"/>
          </p:cNvSpPr>
          <p:nvPr>
            <p:ph type="body" sz="quarter" idx="10"/>
          </p:nvPr>
        </p:nvSpPr>
        <p:spPr>
          <a:xfrm>
            <a:off x="3138509" y="4607737"/>
            <a:ext cx="5914981" cy="1445333"/>
          </a:xfrm>
        </p:spPr>
        <p:txBody>
          <a:bodyPr/>
          <a:lstStyle/>
          <a:p>
            <a:r>
              <a:rPr lang="en-US" sz="4800" dirty="0"/>
              <a:t>RCoB Travel Pre-Approval Procedure</a:t>
            </a:r>
          </a:p>
        </p:txBody>
      </p:sp>
    </p:spTree>
    <p:extLst>
      <p:ext uri="{BB962C8B-B14F-4D97-AF65-F5344CB8AC3E}">
        <p14:creationId xmlns:p14="http://schemas.microsoft.com/office/powerpoint/2010/main" val="148413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FA1909-46B4-4708-94F1-453EFC2C9F1C}"/>
              </a:ext>
            </a:extLst>
          </p:cNvPr>
          <p:cNvPicPr>
            <a:picLocks noChangeAspect="1"/>
          </p:cNvPicPr>
          <p:nvPr/>
        </p:nvPicPr>
        <p:blipFill>
          <a:blip r:embed="rId3"/>
          <a:stretch>
            <a:fillRect/>
          </a:stretch>
        </p:blipFill>
        <p:spPr>
          <a:xfrm>
            <a:off x="0" y="2912313"/>
            <a:ext cx="12192000" cy="1033374"/>
          </a:xfrm>
          <a:prstGeom prst="rect">
            <a:avLst/>
          </a:prstGeom>
        </p:spPr>
      </p:pic>
      <p:sp>
        <p:nvSpPr>
          <p:cNvPr id="18" name="Text Placeholder 10">
            <a:extLst>
              <a:ext uri="{FF2B5EF4-FFF2-40B4-BE49-F238E27FC236}">
                <a16:creationId xmlns:a16="http://schemas.microsoft.com/office/drawing/2014/main" id="{526B16A8-84AC-4699-9B08-02313345779B}"/>
              </a:ext>
            </a:extLst>
          </p:cNvPr>
          <p:cNvSpPr>
            <a:spLocks noGrp="1"/>
          </p:cNvSpPr>
          <p:nvPr>
            <p:ph type="body" sz="quarter" idx="23"/>
          </p:nvPr>
        </p:nvSpPr>
        <p:spPr>
          <a:xfrm>
            <a:off x="2895283" y="309668"/>
            <a:ext cx="5974397" cy="704749"/>
          </a:xfrm>
        </p:spPr>
        <p:txBody>
          <a:bodyPr/>
          <a:lstStyle/>
          <a:p>
            <a:pPr algn="ctr"/>
            <a:r>
              <a:rPr lang="en-US" sz="5400" dirty="0"/>
              <a:t>Travel Segments</a:t>
            </a:r>
            <a:endParaRPr lang="en-US" dirty="0"/>
          </a:p>
        </p:txBody>
      </p:sp>
      <p:sp>
        <p:nvSpPr>
          <p:cNvPr id="12" name="Text Placeholder 5">
            <a:extLst>
              <a:ext uri="{FF2B5EF4-FFF2-40B4-BE49-F238E27FC236}">
                <a16:creationId xmlns:a16="http://schemas.microsoft.com/office/drawing/2014/main" id="{476B8578-8E79-4408-B359-13E16E84E07C}"/>
              </a:ext>
            </a:extLst>
          </p:cNvPr>
          <p:cNvSpPr txBox="1">
            <a:spLocks/>
          </p:cNvSpPr>
          <p:nvPr/>
        </p:nvSpPr>
        <p:spPr>
          <a:xfrm>
            <a:off x="467129" y="1208467"/>
            <a:ext cx="2765821"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Registration</a:t>
            </a:r>
          </a:p>
        </p:txBody>
      </p:sp>
      <p:sp>
        <p:nvSpPr>
          <p:cNvPr id="13" name="Text Placeholder 6">
            <a:extLst>
              <a:ext uri="{FF2B5EF4-FFF2-40B4-BE49-F238E27FC236}">
                <a16:creationId xmlns:a16="http://schemas.microsoft.com/office/drawing/2014/main" id="{D0861678-8C24-4886-A599-7E5F2C3787FB}"/>
              </a:ext>
            </a:extLst>
          </p:cNvPr>
          <p:cNvSpPr txBox="1">
            <a:spLocks/>
          </p:cNvSpPr>
          <p:nvPr/>
        </p:nvSpPr>
        <p:spPr>
          <a:xfrm>
            <a:off x="467129" y="2058939"/>
            <a:ext cx="2002155" cy="80953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Arial" panose="020B0604020202020204" pitchFamily="34" charset="0"/>
              <a:buAutoNum type="arabicParenR"/>
            </a:pPr>
            <a:r>
              <a:rPr lang="en-US" dirty="0"/>
              <a:t>You will enter the conference registration amount here.</a:t>
            </a:r>
          </a:p>
        </p:txBody>
      </p:sp>
      <p:sp>
        <p:nvSpPr>
          <p:cNvPr id="14" name="Text Placeholder 7">
            <a:extLst>
              <a:ext uri="{FF2B5EF4-FFF2-40B4-BE49-F238E27FC236}">
                <a16:creationId xmlns:a16="http://schemas.microsoft.com/office/drawing/2014/main" id="{9C0B0FE3-A8D9-4FE4-B2B5-C111DA913D83}"/>
              </a:ext>
            </a:extLst>
          </p:cNvPr>
          <p:cNvSpPr txBox="1">
            <a:spLocks/>
          </p:cNvSpPr>
          <p:nvPr/>
        </p:nvSpPr>
        <p:spPr>
          <a:xfrm>
            <a:off x="484885" y="364709"/>
            <a:ext cx="732155" cy="732155"/>
          </a:xfrm>
          <a:prstGeom prst="ellipse">
            <a:avLst/>
          </a:prstGeom>
          <a:solidFill>
            <a:srgbClr val="00A44E"/>
          </a:solidFill>
        </p:spPr>
        <p:txBody>
          <a:bodyPr anchor="ctr"/>
          <a:lstStyle>
            <a:lvl1pPr marL="0" indent="0" algn="ctr" defTabSz="914400" rtl="0" eaLnBrk="1" latinLnBrk="0" hangingPunct="1">
              <a:lnSpc>
                <a:spcPct val="90000"/>
              </a:lnSpc>
              <a:spcBef>
                <a:spcPts val="1000"/>
              </a:spcBef>
              <a:buFontTx/>
              <a:buNone/>
              <a:defRPr sz="28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a:p>
            <a:endParaRPr lang="en-US" dirty="0"/>
          </a:p>
        </p:txBody>
      </p:sp>
      <p:pic>
        <p:nvPicPr>
          <p:cNvPr id="10" name="Graphic 9" descr="Meeting">
            <a:extLst>
              <a:ext uri="{FF2B5EF4-FFF2-40B4-BE49-F238E27FC236}">
                <a16:creationId xmlns:a16="http://schemas.microsoft.com/office/drawing/2014/main" id="{C8CF2A56-B882-4063-B4E8-06D21D9F68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0834" y="440617"/>
            <a:ext cx="600256" cy="600256"/>
          </a:xfrm>
          <a:prstGeom prst="rect">
            <a:avLst/>
          </a:prstGeom>
        </p:spPr>
      </p:pic>
      <p:sp>
        <p:nvSpPr>
          <p:cNvPr id="24" name="Text Placeholder 5">
            <a:extLst>
              <a:ext uri="{FF2B5EF4-FFF2-40B4-BE49-F238E27FC236}">
                <a16:creationId xmlns:a16="http://schemas.microsoft.com/office/drawing/2014/main" id="{189C5C01-A9BB-4AA0-B2EA-C41D1BF4D0EB}"/>
              </a:ext>
            </a:extLst>
          </p:cNvPr>
          <p:cNvSpPr txBox="1">
            <a:spLocks/>
          </p:cNvSpPr>
          <p:nvPr/>
        </p:nvSpPr>
        <p:spPr>
          <a:xfrm>
            <a:off x="6411813" y="4658115"/>
            <a:ext cx="2765821"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Meals</a:t>
            </a:r>
          </a:p>
        </p:txBody>
      </p:sp>
      <p:sp>
        <p:nvSpPr>
          <p:cNvPr id="25" name="Text Placeholder 6">
            <a:extLst>
              <a:ext uri="{FF2B5EF4-FFF2-40B4-BE49-F238E27FC236}">
                <a16:creationId xmlns:a16="http://schemas.microsoft.com/office/drawing/2014/main" id="{F3543869-6BFC-406A-872D-1F1DEDCB677A}"/>
              </a:ext>
            </a:extLst>
          </p:cNvPr>
          <p:cNvSpPr txBox="1">
            <a:spLocks/>
          </p:cNvSpPr>
          <p:nvPr/>
        </p:nvSpPr>
        <p:spPr>
          <a:xfrm>
            <a:off x="6411813" y="4991884"/>
            <a:ext cx="2188323" cy="13262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Arial" panose="020B0604020202020204" pitchFamily="34" charset="0"/>
              <a:buAutoNum type="arabicParenR"/>
            </a:pPr>
            <a:r>
              <a:rPr lang="en-US" dirty="0"/>
              <a:t>RCoB reimburses at approved per diem rates for any meal NOT provided by the conference.</a:t>
            </a:r>
          </a:p>
          <a:p>
            <a:pPr marL="228600" indent="-228600">
              <a:buFont typeface="Arial" panose="020B0604020202020204" pitchFamily="34" charset="0"/>
              <a:buAutoNum type="arabicParenR"/>
            </a:pPr>
            <a:r>
              <a:rPr lang="en-US" dirty="0"/>
              <a:t>Receipts for food are not required!</a:t>
            </a:r>
          </a:p>
        </p:txBody>
      </p:sp>
      <p:sp>
        <p:nvSpPr>
          <p:cNvPr id="26" name="Text Placeholder 7">
            <a:extLst>
              <a:ext uri="{FF2B5EF4-FFF2-40B4-BE49-F238E27FC236}">
                <a16:creationId xmlns:a16="http://schemas.microsoft.com/office/drawing/2014/main" id="{9C0B5808-09D3-401A-8736-E339AD5095F2}"/>
              </a:ext>
            </a:extLst>
          </p:cNvPr>
          <p:cNvSpPr txBox="1">
            <a:spLocks/>
          </p:cNvSpPr>
          <p:nvPr/>
        </p:nvSpPr>
        <p:spPr>
          <a:xfrm>
            <a:off x="6429569" y="3814357"/>
            <a:ext cx="732155" cy="732155"/>
          </a:xfrm>
          <a:prstGeom prst="ellipse">
            <a:avLst/>
          </a:prstGeom>
          <a:solidFill>
            <a:srgbClr val="00A44E"/>
          </a:solidFill>
        </p:spPr>
        <p:txBody>
          <a:bodyPr anchor="ctr"/>
          <a:lstStyle>
            <a:lvl1pPr marL="0" indent="0" algn="ctr" defTabSz="914400" rtl="0" eaLnBrk="1" latinLnBrk="0" hangingPunct="1">
              <a:lnSpc>
                <a:spcPct val="90000"/>
              </a:lnSpc>
              <a:spcBef>
                <a:spcPts val="1000"/>
              </a:spcBef>
              <a:buFontTx/>
              <a:buNone/>
              <a:defRPr sz="28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a:p>
            <a:endParaRPr lang="en-US" dirty="0"/>
          </a:p>
        </p:txBody>
      </p:sp>
      <p:pic>
        <p:nvPicPr>
          <p:cNvPr id="29" name="Graphic 28" descr="Fork and knife">
            <a:extLst>
              <a:ext uri="{FF2B5EF4-FFF2-40B4-BE49-F238E27FC236}">
                <a16:creationId xmlns:a16="http://schemas.microsoft.com/office/drawing/2014/main" id="{B48F864C-CAB8-45D3-A1C4-263B522193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3916" y="3891797"/>
            <a:ext cx="577273" cy="577273"/>
          </a:xfrm>
          <a:prstGeom prst="rect">
            <a:avLst/>
          </a:prstGeom>
        </p:spPr>
      </p:pic>
      <p:pic>
        <p:nvPicPr>
          <p:cNvPr id="7" name="Picture 6">
            <a:extLst>
              <a:ext uri="{FF2B5EF4-FFF2-40B4-BE49-F238E27FC236}">
                <a16:creationId xmlns:a16="http://schemas.microsoft.com/office/drawing/2014/main" id="{F49AE038-5D9F-4340-8BE5-C57210B733E7}"/>
              </a:ext>
            </a:extLst>
          </p:cNvPr>
          <p:cNvPicPr>
            <a:picLocks noChangeAspect="1"/>
          </p:cNvPicPr>
          <p:nvPr/>
        </p:nvPicPr>
        <p:blipFill>
          <a:blip r:embed="rId8"/>
          <a:stretch>
            <a:fillRect/>
          </a:stretch>
        </p:blipFill>
        <p:spPr>
          <a:xfrm>
            <a:off x="9032297" y="5219047"/>
            <a:ext cx="2771775" cy="485775"/>
          </a:xfrm>
          <a:prstGeom prst="rect">
            <a:avLst/>
          </a:prstGeom>
          <a:ln>
            <a:solidFill>
              <a:schemeClr val="tx1"/>
            </a:solidFill>
          </a:ln>
        </p:spPr>
      </p:pic>
      <p:sp>
        <p:nvSpPr>
          <p:cNvPr id="16" name="Text Placeholder 7">
            <a:extLst>
              <a:ext uri="{FF2B5EF4-FFF2-40B4-BE49-F238E27FC236}">
                <a16:creationId xmlns:a16="http://schemas.microsoft.com/office/drawing/2014/main" id="{A403CCD6-A69F-42BB-A682-C143C6A3179E}"/>
              </a:ext>
            </a:extLst>
          </p:cNvPr>
          <p:cNvSpPr txBox="1">
            <a:spLocks/>
          </p:cNvSpPr>
          <p:nvPr/>
        </p:nvSpPr>
        <p:spPr>
          <a:xfrm>
            <a:off x="467129" y="3814357"/>
            <a:ext cx="732155" cy="732155"/>
          </a:xfrm>
          <a:prstGeom prst="ellipse">
            <a:avLst/>
          </a:prstGeom>
          <a:solidFill>
            <a:srgbClr val="00A44E"/>
          </a:solidFill>
        </p:spPr>
        <p:txBody>
          <a:bodyPr anchor="ctr"/>
          <a:lstStyle>
            <a:lvl1pPr marL="0" indent="0" algn="ctr" defTabSz="914400" rtl="0" eaLnBrk="1" latinLnBrk="0" hangingPunct="1">
              <a:lnSpc>
                <a:spcPct val="90000"/>
              </a:lnSpc>
              <a:spcBef>
                <a:spcPts val="1000"/>
              </a:spcBef>
              <a:buFontTx/>
              <a:buNone/>
              <a:defRPr sz="28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a:p>
            <a:endParaRPr lang="en-US" dirty="0"/>
          </a:p>
        </p:txBody>
      </p:sp>
      <p:sp>
        <p:nvSpPr>
          <p:cNvPr id="19" name="Text Placeholder 5">
            <a:extLst>
              <a:ext uri="{FF2B5EF4-FFF2-40B4-BE49-F238E27FC236}">
                <a16:creationId xmlns:a16="http://schemas.microsoft.com/office/drawing/2014/main" id="{B9BE73B9-0A36-430A-ABDB-38CC10546BFF}"/>
              </a:ext>
            </a:extLst>
          </p:cNvPr>
          <p:cNvSpPr txBox="1">
            <a:spLocks/>
          </p:cNvSpPr>
          <p:nvPr/>
        </p:nvSpPr>
        <p:spPr>
          <a:xfrm>
            <a:off x="467128" y="4658115"/>
            <a:ext cx="2765821"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Other Expenses</a:t>
            </a:r>
          </a:p>
        </p:txBody>
      </p:sp>
      <p:sp>
        <p:nvSpPr>
          <p:cNvPr id="20" name="Text Placeholder 6">
            <a:extLst>
              <a:ext uri="{FF2B5EF4-FFF2-40B4-BE49-F238E27FC236}">
                <a16:creationId xmlns:a16="http://schemas.microsoft.com/office/drawing/2014/main" id="{872FD9A5-3628-46F9-9420-B3D5D8D599F3}"/>
              </a:ext>
            </a:extLst>
          </p:cNvPr>
          <p:cNvSpPr txBox="1">
            <a:spLocks/>
          </p:cNvSpPr>
          <p:nvPr/>
        </p:nvSpPr>
        <p:spPr>
          <a:xfrm>
            <a:off x="327891" y="5041702"/>
            <a:ext cx="2188323" cy="13262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Arial" panose="020B0604020202020204" pitchFamily="34" charset="0"/>
              <a:buAutoNum type="arabicParenR"/>
            </a:pPr>
            <a:r>
              <a:rPr lang="en-US" dirty="0"/>
              <a:t>You can enter estimated toll expenses here.</a:t>
            </a:r>
          </a:p>
          <a:p>
            <a:pPr marL="228600" indent="-228600">
              <a:buFont typeface="Arial" panose="020B0604020202020204" pitchFamily="34" charset="0"/>
              <a:buAutoNum type="arabicParenR"/>
            </a:pPr>
            <a:r>
              <a:rPr lang="en-US" dirty="0"/>
              <a:t>You can enter estimated fuel expenses here if getting a rental car.</a:t>
            </a:r>
          </a:p>
        </p:txBody>
      </p:sp>
      <p:pic>
        <p:nvPicPr>
          <p:cNvPr id="21" name="Picture 20">
            <a:extLst>
              <a:ext uri="{FF2B5EF4-FFF2-40B4-BE49-F238E27FC236}">
                <a16:creationId xmlns:a16="http://schemas.microsoft.com/office/drawing/2014/main" id="{80DB0A96-15BC-403E-ACC7-923F8CFADB55}"/>
              </a:ext>
            </a:extLst>
          </p:cNvPr>
          <p:cNvPicPr>
            <a:picLocks noChangeAspect="1"/>
          </p:cNvPicPr>
          <p:nvPr/>
        </p:nvPicPr>
        <p:blipFill>
          <a:blip r:embed="rId9"/>
          <a:stretch>
            <a:fillRect/>
          </a:stretch>
        </p:blipFill>
        <p:spPr>
          <a:xfrm>
            <a:off x="159316" y="6157807"/>
            <a:ext cx="5216248" cy="390525"/>
          </a:xfrm>
          <a:prstGeom prst="rect">
            <a:avLst/>
          </a:prstGeom>
        </p:spPr>
      </p:pic>
      <p:pic>
        <p:nvPicPr>
          <p:cNvPr id="8" name="Graphic 7" descr="Gauge">
            <a:extLst>
              <a:ext uri="{FF2B5EF4-FFF2-40B4-BE49-F238E27FC236}">
                <a16:creationId xmlns:a16="http://schemas.microsoft.com/office/drawing/2014/main" id="{CD85CB64-CA4B-46F8-BB75-B3CFE26962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0834" y="3899941"/>
            <a:ext cx="558800" cy="558800"/>
          </a:xfrm>
          <a:prstGeom prst="rect">
            <a:avLst/>
          </a:prstGeom>
        </p:spPr>
      </p:pic>
    </p:spTree>
    <p:extLst>
      <p:ext uri="{BB962C8B-B14F-4D97-AF65-F5344CB8AC3E}">
        <p14:creationId xmlns:p14="http://schemas.microsoft.com/office/powerpoint/2010/main" val="230090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36C102-8D62-9544-9779-572D172D62A8}"/>
              </a:ext>
            </a:extLst>
          </p:cNvPr>
          <p:cNvSpPr>
            <a:spLocks noGrp="1"/>
          </p:cNvSpPr>
          <p:nvPr>
            <p:ph type="body" sz="quarter" idx="30"/>
          </p:nvPr>
        </p:nvSpPr>
        <p:spPr>
          <a:xfrm>
            <a:off x="492284" y="1306587"/>
            <a:ext cx="4495352" cy="355282"/>
          </a:xfrm>
        </p:spPr>
        <p:txBody>
          <a:bodyPr/>
          <a:lstStyle/>
          <a:p>
            <a:r>
              <a:rPr lang="en-US" dirty="0"/>
              <a:t>Miscellaneous and Approximate Total</a:t>
            </a:r>
          </a:p>
        </p:txBody>
      </p:sp>
      <p:sp>
        <p:nvSpPr>
          <p:cNvPr id="7" name="Text Placeholder 6">
            <a:extLst>
              <a:ext uri="{FF2B5EF4-FFF2-40B4-BE49-F238E27FC236}">
                <a16:creationId xmlns:a16="http://schemas.microsoft.com/office/drawing/2014/main" id="{89ACDF2C-3EF1-F841-A63C-867386F5DC0F}"/>
              </a:ext>
            </a:extLst>
          </p:cNvPr>
          <p:cNvSpPr>
            <a:spLocks noGrp="1"/>
          </p:cNvSpPr>
          <p:nvPr>
            <p:ph type="body" sz="quarter" idx="31"/>
          </p:nvPr>
        </p:nvSpPr>
        <p:spPr>
          <a:xfrm>
            <a:off x="492284" y="1661869"/>
            <a:ext cx="2002155" cy="2175734"/>
          </a:xfrm>
        </p:spPr>
        <p:txBody>
          <a:bodyPr/>
          <a:lstStyle/>
          <a:p>
            <a:pPr marL="228600" indent="-228600">
              <a:buAutoNum type="arabicParenR"/>
            </a:pPr>
            <a:r>
              <a:rPr lang="en-US" dirty="0"/>
              <a:t>This text box is free form so you can enter any relevant information that you think will help with the concur entry.</a:t>
            </a:r>
          </a:p>
          <a:p>
            <a:pPr marL="228600" indent="-228600">
              <a:buAutoNum type="arabicParenR"/>
            </a:pPr>
            <a:r>
              <a:rPr lang="en-US" dirty="0"/>
              <a:t> If you have any specific funding requirements, for example you wish to use research funding, you can enter that information here.</a:t>
            </a:r>
          </a:p>
        </p:txBody>
      </p:sp>
      <p:sp>
        <p:nvSpPr>
          <p:cNvPr id="8" name="Text Placeholder 7">
            <a:extLst>
              <a:ext uri="{FF2B5EF4-FFF2-40B4-BE49-F238E27FC236}">
                <a16:creationId xmlns:a16="http://schemas.microsoft.com/office/drawing/2014/main" id="{A413560A-CD17-CD42-A71B-F8C65B0668D8}"/>
              </a:ext>
            </a:extLst>
          </p:cNvPr>
          <p:cNvSpPr>
            <a:spLocks noGrp="1"/>
          </p:cNvSpPr>
          <p:nvPr>
            <p:ph type="body" sz="quarter" idx="32"/>
          </p:nvPr>
        </p:nvSpPr>
        <p:spPr>
          <a:xfrm>
            <a:off x="492284" y="362237"/>
            <a:ext cx="732155" cy="732155"/>
          </a:xfrm>
        </p:spPr>
        <p:txBody>
          <a:bodyPr/>
          <a:lstStyle/>
          <a:p>
            <a:r>
              <a:rPr lang="en-US" dirty="0"/>
              <a:t>  </a:t>
            </a:r>
          </a:p>
          <a:p>
            <a:endParaRPr lang="en-US" dirty="0"/>
          </a:p>
        </p:txBody>
      </p:sp>
      <p:sp>
        <p:nvSpPr>
          <p:cNvPr id="18" name="Text Placeholder 10">
            <a:extLst>
              <a:ext uri="{FF2B5EF4-FFF2-40B4-BE49-F238E27FC236}">
                <a16:creationId xmlns:a16="http://schemas.microsoft.com/office/drawing/2014/main" id="{526B16A8-84AC-4699-9B08-02313345779B}"/>
              </a:ext>
            </a:extLst>
          </p:cNvPr>
          <p:cNvSpPr>
            <a:spLocks noGrp="1"/>
          </p:cNvSpPr>
          <p:nvPr>
            <p:ph type="body" sz="quarter" idx="23"/>
          </p:nvPr>
        </p:nvSpPr>
        <p:spPr>
          <a:xfrm>
            <a:off x="2895283" y="309668"/>
            <a:ext cx="5974397" cy="704749"/>
          </a:xfrm>
        </p:spPr>
        <p:txBody>
          <a:bodyPr/>
          <a:lstStyle/>
          <a:p>
            <a:pPr algn="ctr"/>
            <a:r>
              <a:rPr lang="en-US" sz="5400" dirty="0"/>
              <a:t>Travel Segments</a:t>
            </a:r>
            <a:endParaRPr lang="en-US" dirty="0"/>
          </a:p>
        </p:txBody>
      </p:sp>
      <p:pic>
        <p:nvPicPr>
          <p:cNvPr id="3" name="Graphic 2" descr="Transfer">
            <a:extLst>
              <a:ext uri="{FF2B5EF4-FFF2-40B4-BE49-F238E27FC236}">
                <a16:creationId xmlns:a16="http://schemas.microsoft.com/office/drawing/2014/main" id="{23AFF298-8971-4E5C-AD90-39438501A8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279" y="466232"/>
            <a:ext cx="524164" cy="524164"/>
          </a:xfrm>
          <a:prstGeom prst="rect">
            <a:avLst/>
          </a:prstGeom>
        </p:spPr>
      </p:pic>
      <p:pic>
        <p:nvPicPr>
          <p:cNvPr id="2" name="Picture 1">
            <a:extLst>
              <a:ext uri="{FF2B5EF4-FFF2-40B4-BE49-F238E27FC236}">
                <a16:creationId xmlns:a16="http://schemas.microsoft.com/office/drawing/2014/main" id="{8E2FF04E-2AD5-4B41-AB0C-97F08A671719}"/>
              </a:ext>
            </a:extLst>
          </p:cNvPr>
          <p:cNvPicPr>
            <a:picLocks noChangeAspect="1"/>
          </p:cNvPicPr>
          <p:nvPr/>
        </p:nvPicPr>
        <p:blipFill>
          <a:blip r:embed="rId5"/>
          <a:stretch>
            <a:fillRect/>
          </a:stretch>
        </p:blipFill>
        <p:spPr>
          <a:xfrm>
            <a:off x="412172" y="3927185"/>
            <a:ext cx="11047233" cy="2353541"/>
          </a:xfrm>
          <a:prstGeom prst="rect">
            <a:avLst/>
          </a:prstGeom>
          <a:ln>
            <a:solidFill>
              <a:schemeClr val="tx1"/>
            </a:solidFill>
          </a:ln>
        </p:spPr>
      </p:pic>
    </p:spTree>
    <p:extLst>
      <p:ext uri="{BB962C8B-B14F-4D97-AF65-F5344CB8AC3E}">
        <p14:creationId xmlns:p14="http://schemas.microsoft.com/office/powerpoint/2010/main" val="297188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0">
            <a:extLst>
              <a:ext uri="{FF2B5EF4-FFF2-40B4-BE49-F238E27FC236}">
                <a16:creationId xmlns:a16="http://schemas.microsoft.com/office/drawing/2014/main" id="{526B16A8-84AC-4699-9B08-02313345779B}"/>
              </a:ext>
            </a:extLst>
          </p:cNvPr>
          <p:cNvSpPr>
            <a:spLocks noGrp="1"/>
          </p:cNvSpPr>
          <p:nvPr>
            <p:ph type="body" sz="quarter" idx="23"/>
          </p:nvPr>
        </p:nvSpPr>
        <p:spPr>
          <a:xfrm>
            <a:off x="2895283" y="309668"/>
            <a:ext cx="5974397" cy="704749"/>
          </a:xfrm>
        </p:spPr>
        <p:txBody>
          <a:bodyPr/>
          <a:lstStyle/>
          <a:p>
            <a:pPr algn="ctr"/>
            <a:r>
              <a:rPr lang="en-US" sz="5400" dirty="0"/>
              <a:t>Uploads and Submission</a:t>
            </a:r>
            <a:endParaRPr lang="en-US" dirty="0"/>
          </a:p>
        </p:txBody>
      </p:sp>
      <p:pic>
        <p:nvPicPr>
          <p:cNvPr id="15" name="Picture 14">
            <a:extLst>
              <a:ext uri="{FF2B5EF4-FFF2-40B4-BE49-F238E27FC236}">
                <a16:creationId xmlns:a16="http://schemas.microsoft.com/office/drawing/2014/main" id="{FFF1A775-A11E-4FDD-AE88-30829D1DBBA7}"/>
              </a:ext>
            </a:extLst>
          </p:cNvPr>
          <p:cNvPicPr>
            <a:picLocks noChangeAspect="1"/>
          </p:cNvPicPr>
          <p:nvPr/>
        </p:nvPicPr>
        <p:blipFill>
          <a:blip r:embed="rId3"/>
          <a:stretch>
            <a:fillRect/>
          </a:stretch>
        </p:blipFill>
        <p:spPr>
          <a:xfrm>
            <a:off x="655782" y="2660419"/>
            <a:ext cx="10880436" cy="1537162"/>
          </a:xfrm>
          <a:prstGeom prst="rect">
            <a:avLst/>
          </a:prstGeom>
          <a:ln>
            <a:solidFill>
              <a:schemeClr val="tx1"/>
            </a:solidFill>
          </a:ln>
        </p:spPr>
      </p:pic>
      <p:pic>
        <p:nvPicPr>
          <p:cNvPr id="16" name="Picture 15">
            <a:extLst>
              <a:ext uri="{FF2B5EF4-FFF2-40B4-BE49-F238E27FC236}">
                <a16:creationId xmlns:a16="http://schemas.microsoft.com/office/drawing/2014/main" id="{C21D4F99-BE14-4FE7-9324-806C96161D92}"/>
              </a:ext>
            </a:extLst>
          </p:cNvPr>
          <p:cNvPicPr>
            <a:picLocks noChangeAspect="1"/>
          </p:cNvPicPr>
          <p:nvPr/>
        </p:nvPicPr>
        <p:blipFill>
          <a:blip r:embed="rId4"/>
          <a:stretch>
            <a:fillRect/>
          </a:stretch>
        </p:blipFill>
        <p:spPr>
          <a:xfrm>
            <a:off x="5539048" y="3429000"/>
            <a:ext cx="2502650" cy="2923309"/>
          </a:xfrm>
          <a:prstGeom prst="rect">
            <a:avLst/>
          </a:prstGeom>
          <a:ln>
            <a:solidFill>
              <a:schemeClr val="tx1"/>
            </a:solidFill>
          </a:ln>
        </p:spPr>
      </p:pic>
      <p:pic>
        <p:nvPicPr>
          <p:cNvPr id="17" name="Picture 16">
            <a:extLst>
              <a:ext uri="{FF2B5EF4-FFF2-40B4-BE49-F238E27FC236}">
                <a16:creationId xmlns:a16="http://schemas.microsoft.com/office/drawing/2014/main" id="{466C3C46-75F7-465F-9041-7C2866659953}"/>
              </a:ext>
            </a:extLst>
          </p:cNvPr>
          <p:cNvPicPr>
            <a:picLocks noChangeAspect="1"/>
          </p:cNvPicPr>
          <p:nvPr/>
        </p:nvPicPr>
        <p:blipFill>
          <a:blip r:embed="rId5"/>
          <a:stretch>
            <a:fillRect/>
          </a:stretch>
        </p:blipFill>
        <p:spPr>
          <a:xfrm>
            <a:off x="462540" y="6234834"/>
            <a:ext cx="3886200" cy="447675"/>
          </a:xfrm>
          <a:prstGeom prst="rect">
            <a:avLst/>
          </a:prstGeom>
          <a:ln>
            <a:solidFill>
              <a:schemeClr val="tx1"/>
            </a:solidFill>
          </a:ln>
        </p:spPr>
      </p:pic>
      <p:sp>
        <p:nvSpPr>
          <p:cNvPr id="2" name="Oval 1">
            <a:extLst>
              <a:ext uri="{FF2B5EF4-FFF2-40B4-BE49-F238E27FC236}">
                <a16:creationId xmlns:a16="http://schemas.microsoft.com/office/drawing/2014/main" id="{1D3DE722-3A05-404E-A7EF-226E998E56C2}"/>
              </a:ext>
            </a:extLst>
          </p:cNvPr>
          <p:cNvSpPr/>
          <p:nvPr/>
        </p:nvSpPr>
        <p:spPr>
          <a:xfrm>
            <a:off x="4461164" y="2841336"/>
            <a:ext cx="3823854" cy="502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00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0">
            <a:extLst>
              <a:ext uri="{FF2B5EF4-FFF2-40B4-BE49-F238E27FC236}">
                <a16:creationId xmlns:a16="http://schemas.microsoft.com/office/drawing/2014/main" id="{526B16A8-84AC-4699-9B08-02313345779B}"/>
              </a:ext>
            </a:extLst>
          </p:cNvPr>
          <p:cNvSpPr>
            <a:spLocks noGrp="1"/>
          </p:cNvSpPr>
          <p:nvPr>
            <p:ph type="body" sz="quarter" idx="23"/>
          </p:nvPr>
        </p:nvSpPr>
        <p:spPr>
          <a:xfrm>
            <a:off x="2895283" y="309668"/>
            <a:ext cx="5974397" cy="704749"/>
          </a:xfrm>
        </p:spPr>
        <p:txBody>
          <a:bodyPr/>
          <a:lstStyle/>
          <a:p>
            <a:pPr algn="ctr"/>
            <a:r>
              <a:rPr lang="en-US" sz="5400" dirty="0"/>
              <a:t>Upload Samples</a:t>
            </a:r>
            <a:endParaRPr lang="en-US" dirty="0"/>
          </a:p>
        </p:txBody>
      </p:sp>
      <p:pic>
        <p:nvPicPr>
          <p:cNvPr id="4" name="Picture 3">
            <a:extLst>
              <a:ext uri="{FF2B5EF4-FFF2-40B4-BE49-F238E27FC236}">
                <a16:creationId xmlns:a16="http://schemas.microsoft.com/office/drawing/2014/main" id="{B605991E-9B99-472D-8AB5-89A3ED20F900}"/>
              </a:ext>
            </a:extLst>
          </p:cNvPr>
          <p:cNvPicPr>
            <a:picLocks noChangeAspect="1"/>
          </p:cNvPicPr>
          <p:nvPr/>
        </p:nvPicPr>
        <p:blipFill rotWithShape="1">
          <a:blip r:embed="rId3"/>
          <a:srcRect r="14404"/>
          <a:stretch/>
        </p:blipFill>
        <p:spPr>
          <a:xfrm>
            <a:off x="0" y="990744"/>
            <a:ext cx="6169891" cy="4876511"/>
          </a:xfrm>
          <a:prstGeom prst="rect">
            <a:avLst/>
          </a:prstGeom>
          <a:ln>
            <a:solidFill>
              <a:srgbClr val="077B3B"/>
            </a:solidFill>
          </a:ln>
        </p:spPr>
      </p:pic>
      <p:pic>
        <p:nvPicPr>
          <p:cNvPr id="9" name="Picture 8">
            <a:extLst>
              <a:ext uri="{FF2B5EF4-FFF2-40B4-BE49-F238E27FC236}">
                <a16:creationId xmlns:a16="http://schemas.microsoft.com/office/drawing/2014/main" id="{241DC996-9EBE-480F-A282-D15EAC1EF311}"/>
              </a:ext>
            </a:extLst>
          </p:cNvPr>
          <p:cNvPicPr>
            <a:picLocks noChangeAspect="1"/>
          </p:cNvPicPr>
          <p:nvPr/>
        </p:nvPicPr>
        <p:blipFill rotWithShape="1">
          <a:blip r:embed="rId4"/>
          <a:srcRect r="10743" b="49290"/>
          <a:stretch/>
        </p:blipFill>
        <p:spPr>
          <a:xfrm>
            <a:off x="6096000" y="1916544"/>
            <a:ext cx="6057176" cy="4941456"/>
          </a:xfrm>
          <a:prstGeom prst="rect">
            <a:avLst/>
          </a:prstGeom>
          <a:ln>
            <a:solidFill>
              <a:schemeClr val="tx1"/>
            </a:solidFill>
          </a:ln>
        </p:spPr>
      </p:pic>
    </p:spTree>
    <p:extLst>
      <p:ext uri="{BB962C8B-B14F-4D97-AF65-F5344CB8AC3E}">
        <p14:creationId xmlns:p14="http://schemas.microsoft.com/office/powerpoint/2010/main" val="2515966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317916B-B130-48EE-8C0F-1BA7B8AEEDA8}"/>
              </a:ext>
            </a:extLst>
          </p:cNvPr>
          <p:cNvSpPr>
            <a:spLocks noGrp="1"/>
          </p:cNvSpPr>
          <p:nvPr>
            <p:ph type="body" sz="quarter" idx="10"/>
          </p:nvPr>
        </p:nvSpPr>
        <p:spPr>
          <a:xfrm>
            <a:off x="3138509" y="4607737"/>
            <a:ext cx="5914981" cy="915985"/>
          </a:xfrm>
        </p:spPr>
        <p:txBody>
          <a:bodyPr/>
          <a:lstStyle/>
          <a:p>
            <a:r>
              <a:rPr lang="en-US" sz="4800" dirty="0"/>
              <a:t>Assigning a Delegate</a:t>
            </a:r>
          </a:p>
        </p:txBody>
      </p:sp>
    </p:spTree>
    <p:extLst>
      <p:ext uri="{BB962C8B-B14F-4D97-AF65-F5344CB8AC3E}">
        <p14:creationId xmlns:p14="http://schemas.microsoft.com/office/powerpoint/2010/main" val="189564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0">
            <a:extLst>
              <a:ext uri="{FF2B5EF4-FFF2-40B4-BE49-F238E27FC236}">
                <a16:creationId xmlns:a16="http://schemas.microsoft.com/office/drawing/2014/main" id="{526B16A8-84AC-4699-9B08-02313345779B}"/>
              </a:ext>
            </a:extLst>
          </p:cNvPr>
          <p:cNvSpPr>
            <a:spLocks noGrp="1"/>
          </p:cNvSpPr>
          <p:nvPr>
            <p:ph type="body" sz="quarter" idx="23"/>
          </p:nvPr>
        </p:nvSpPr>
        <p:spPr>
          <a:xfrm>
            <a:off x="2895283" y="309668"/>
            <a:ext cx="5974397" cy="704749"/>
          </a:xfrm>
        </p:spPr>
        <p:txBody>
          <a:bodyPr/>
          <a:lstStyle/>
          <a:p>
            <a:pPr algn="ctr"/>
            <a:r>
              <a:rPr lang="en-US" sz="5400" dirty="0"/>
              <a:t>Assigning Delegates</a:t>
            </a:r>
            <a:endParaRPr lang="en-US" dirty="0"/>
          </a:p>
        </p:txBody>
      </p:sp>
      <p:sp>
        <p:nvSpPr>
          <p:cNvPr id="2" name="Rectangle 2">
            <a:extLst>
              <a:ext uri="{FF2B5EF4-FFF2-40B4-BE49-F238E27FC236}">
                <a16:creationId xmlns:a16="http://schemas.microsoft.com/office/drawing/2014/main" id="{C19F0A23-11B2-4795-9AF2-2243C8D37A92}"/>
              </a:ext>
            </a:extLst>
          </p:cNvPr>
          <p:cNvSpPr>
            <a:spLocks noChangeArrowheads="1"/>
          </p:cNvSpPr>
          <p:nvPr/>
        </p:nvSpPr>
        <p:spPr bwMode="auto">
          <a:xfrm>
            <a:off x="196850" y="1120486"/>
            <a:ext cx="527099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Sign in to concur and make me a delegate for requests, travel, and expense.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Go to </a:t>
            </a:r>
            <a:r>
              <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3"/>
              </a:rPr>
              <a:t>my.untsystem.edu  </a:t>
            </a:r>
            <a:endParaRPr kumimoji="0" lang="en-US" altLang="en-US" sz="2800" b="1"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62EFD674-6770-4498-963A-0A1C94262CA2}"/>
              </a:ext>
            </a:extLst>
          </p:cNvPr>
          <p:cNvPicPr>
            <a:picLocks noChangeAspect="1"/>
          </p:cNvPicPr>
          <p:nvPr/>
        </p:nvPicPr>
        <p:blipFill>
          <a:blip r:embed="rId4"/>
          <a:stretch>
            <a:fillRect/>
          </a:stretch>
        </p:blipFill>
        <p:spPr>
          <a:xfrm>
            <a:off x="1745672" y="1861897"/>
            <a:ext cx="8700655" cy="4724184"/>
          </a:xfrm>
          <a:prstGeom prst="rect">
            <a:avLst/>
          </a:prstGeom>
        </p:spPr>
      </p:pic>
      <p:sp>
        <p:nvSpPr>
          <p:cNvPr id="5" name="Oval 4">
            <a:extLst>
              <a:ext uri="{FF2B5EF4-FFF2-40B4-BE49-F238E27FC236}">
                <a16:creationId xmlns:a16="http://schemas.microsoft.com/office/drawing/2014/main" id="{84F9A922-1C43-4ADC-A663-34F26A1F3F14}"/>
              </a:ext>
            </a:extLst>
          </p:cNvPr>
          <p:cNvSpPr/>
          <p:nvPr/>
        </p:nvSpPr>
        <p:spPr>
          <a:xfrm>
            <a:off x="5421746" y="2863273"/>
            <a:ext cx="1089891" cy="1847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23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E6A82C-3632-41A8-A72D-5FC11631530B}"/>
              </a:ext>
            </a:extLst>
          </p:cNvPr>
          <p:cNvPicPr>
            <a:picLocks noChangeAspect="1"/>
          </p:cNvPicPr>
          <p:nvPr/>
        </p:nvPicPr>
        <p:blipFill>
          <a:blip r:embed="rId3"/>
          <a:stretch>
            <a:fillRect/>
          </a:stretch>
        </p:blipFill>
        <p:spPr>
          <a:xfrm>
            <a:off x="0" y="119062"/>
            <a:ext cx="12192000" cy="6619875"/>
          </a:xfrm>
          <a:prstGeom prst="rect">
            <a:avLst/>
          </a:prstGeom>
        </p:spPr>
      </p:pic>
      <p:sp>
        <p:nvSpPr>
          <p:cNvPr id="5" name="Oval 4">
            <a:extLst>
              <a:ext uri="{FF2B5EF4-FFF2-40B4-BE49-F238E27FC236}">
                <a16:creationId xmlns:a16="http://schemas.microsoft.com/office/drawing/2014/main" id="{84F9A922-1C43-4ADC-A663-34F26A1F3F14}"/>
              </a:ext>
            </a:extLst>
          </p:cNvPr>
          <p:cNvSpPr/>
          <p:nvPr/>
        </p:nvSpPr>
        <p:spPr>
          <a:xfrm>
            <a:off x="5093855" y="2528168"/>
            <a:ext cx="2004290" cy="15904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68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9E8B8-02B6-4178-8619-BF5CCD506220}"/>
              </a:ext>
            </a:extLst>
          </p:cNvPr>
          <p:cNvPicPr>
            <a:picLocks noChangeAspect="1"/>
          </p:cNvPicPr>
          <p:nvPr/>
        </p:nvPicPr>
        <p:blipFill>
          <a:blip r:embed="rId3"/>
          <a:stretch>
            <a:fillRect/>
          </a:stretch>
        </p:blipFill>
        <p:spPr>
          <a:xfrm>
            <a:off x="0" y="119062"/>
            <a:ext cx="12192000" cy="6619875"/>
          </a:xfrm>
          <a:prstGeom prst="rect">
            <a:avLst/>
          </a:prstGeom>
        </p:spPr>
      </p:pic>
      <p:sp>
        <p:nvSpPr>
          <p:cNvPr id="5" name="Oval 4">
            <a:extLst>
              <a:ext uri="{FF2B5EF4-FFF2-40B4-BE49-F238E27FC236}">
                <a16:creationId xmlns:a16="http://schemas.microsoft.com/office/drawing/2014/main" id="{84F9A922-1C43-4ADC-A663-34F26A1F3F14}"/>
              </a:ext>
            </a:extLst>
          </p:cNvPr>
          <p:cNvSpPr/>
          <p:nvPr/>
        </p:nvSpPr>
        <p:spPr>
          <a:xfrm>
            <a:off x="7647710" y="3978277"/>
            <a:ext cx="2004290" cy="15904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a:extLst>
              <a:ext uri="{FF2B5EF4-FFF2-40B4-BE49-F238E27FC236}">
                <a16:creationId xmlns:a16="http://schemas.microsoft.com/office/drawing/2014/main" id="{4D51200F-A731-4E17-932C-4D0235BAEB35}"/>
              </a:ext>
            </a:extLst>
          </p:cNvPr>
          <p:cNvSpPr>
            <a:spLocks noChangeArrowheads="1"/>
          </p:cNvSpPr>
          <p:nvPr/>
        </p:nvSpPr>
        <p:spPr bwMode="auto">
          <a:xfrm>
            <a:off x="212148" y="3124825"/>
            <a:ext cx="24078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Click on Concur</a:t>
            </a:r>
            <a:endParaRPr kumimoji="0" lang="en-US" altLang="en-US" sz="2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067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AD62BD-B18D-4059-9B74-34B1823384D0}"/>
              </a:ext>
            </a:extLst>
          </p:cNvPr>
          <p:cNvPicPr>
            <a:picLocks noChangeAspect="1"/>
          </p:cNvPicPr>
          <p:nvPr/>
        </p:nvPicPr>
        <p:blipFill>
          <a:blip r:embed="rId3"/>
          <a:stretch>
            <a:fillRect/>
          </a:stretch>
        </p:blipFill>
        <p:spPr>
          <a:xfrm>
            <a:off x="0" y="119062"/>
            <a:ext cx="12192000" cy="6619875"/>
          </a:xfrm>
          <a:prstGeom prst="rect">
            <a:avLst/>
          </a:prstGeom>
        </p:spPr>
      </p:pic>
      <p:sp>
        <p:nvSpPr>
          <p:cNvPr id="5" name="Oval 4">
            <a:extLst>
              <a:ext uri="{FF2B5EF4-FFF2-40B4-BE49-F238E27FC236}">
                <a16:creationId xmlns:a16="http://schemas.microsoft.com/office/drawing/2014/main" id="{84F9A922-1C43-4ADC-A663-34F26A1F3F14}"/>
              </a:ext>
            </a:extLst>
          </p:cNvPr>
          <p:cNvSpPr/>
          <p:nvPr/>
        </p:nvSpPr>
        <p:spPr>
          <a:xfrm>
            <a:off x="6557818" y="1076035"/>
            <a:ext cx="3038763" cy="63730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0595E537-568E-4FC3-A58D-CA057631B411}"/>
              </a:ext>
            </a:extLst>
          </p:cNvPr>
          <p:cNvCxnSpPr/>
          <p:nvPr/>
        </p:nvCxnSpPr>
        <p:spPr>
          <a:xfrm>
            <a:off x="6262255" y="1560945"/>
            <a:ext cx="1450109"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5997CAB2-9D20-4C38-AC3C-33288F926C23}"/>
              </a:ext>
            </a:extLst>
          </p:cNvPr>
          <p:cNvSpPr>
            <a:spLocks noChangeArrowheads="1"/>
          </p:cNvSpPr>
          <p:nvPr/>
        </p:nvSpPr>
        <p:spPr bwMode="auto">
          <a:xfrm>
            <a:off x="212148" y="1483975"/>
            <a:ext cx="240780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Click on Profile, then Profile Settings.</a:t>
            </a:r>
            <a:endParaRPr kumimoji="0" lang="en-US" altLang="en-US" sz="2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428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7190FC-C15E-48DC-8CD7-A41FA5D5969C}"/>
              </a:ext>
            </a:extLst>
          </p:cNvPr>
          <p:cNvPicPr>
            <a:picLocks noChangeAspect="1"/>
          </p:cNvPicPr>
          <p:nvPr/>
        </p:nvPicPr>
        <p:blipFill>
          <a:blip r:embed="rId3"/>
          <a:stretch>
            <a:fillRect/>
          </a:stretch>
        </p:blipFill>
        <p:spPr>
          <a:xfrm>
            <a:off x="0" y="119062"/>
            <a:ext cx="12192000" cy="6619875"/>
          </a:xfrm>
          <a:prstGeom prst="rect">
            <a:avLst/>
          </a:prstGeom>
        </p:spPr>
      </p:pic>
      <p:sp>
        <p:nvSpPr>
          <p:cNvPr id="7" name="Oval 6">
            <a:extLst>
              <a:ext uri="{FF2B5EF4-FFF2-40B4-BE49-F238E27FC236}">
                <a16:creationId xmlns:a16="http://schemas.microsoft.com/office/drawing/2014/main" id="{7FCB2E05-1216-434E-9DBF-ADA388DD7BC0}"/>
              </a:ext>
            </a:extLst>
          </p:cNvPr>
          <p:cNvSpPr/>
          <p:nvPr/>
        </p:nvSpPr>
        <p:spPr>
          <a:xfrm>
            <a:off x="2429164" y="3495967"/>
            <a:ext cx="1274618" cy="1708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C5FDF6-8638-4D80-ABCF-3DE28C9F48B5}"/>
              </a:ext>
            </a:extLst>
          </p:cNvPr>
          <p:cNvSpPr/>
          <p:nvPr/>
        </p:nvSpPr>
        <p:spPr>
          <a:xfrm>
            <a:off x="2332183" y="4354945"/>
            <a:ext cx="1274618" cy="1708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id="{5569A58B-E3D6-4C49-BEDA-0813AFE6820A}"/>
              </a:ext>
            </a:extLst>
          </p:cNvPr>
          <p:cNvSpPr>
            <a:spLocks noChangeArrowheads="1"/>
          </p:cNvSpPr>
          <p:nvPr/>
        </p:nvSpPr>
        <p:spPr bwMode="auto">
          <a:xfrm>
            <a:off x="59604" y="949913"/>
            <a:ext cx="240780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Click on the links on the left side of the page to set delegates.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rPr>
              <a:t>Click Add</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rPr>
              <a:t>Search by dsb0161 or my name.</a:t>
            </a:r>
          </a:p>
        </p:txBody>
      </p:sp>
      <p:pic>
        <p:nvPicPr>
          <p:cNvPr id="10" name="Picture 9">
            <a:extLst>
              <a:ext uri="{FF2B5EF4-FFF2-40B4-BE49-F238E27FC236}">
                <a16:creationId xmlns:a16="http://schemas.microsoft.com/office/drawing/2014/main" id="{8907F73B-32FE-493B-806F-51A7E2154CD2}"/>
              </a:ext>
            </a:extLst>
          </p:cNvPr>
          <p:cNvPicPr>
            <a:picLocks noChangeAspect="1"/>
          </p:cNvPicPr>
          <p:nvPr/>
        </p:nvPicPr>
        <p:blipFill>
          <a:blip r:embed="rId4"/>
          <a:stretch>
            <a:fillRect/>
          </a:stretch>
        </p:blipFill>
        <p:spPr>
          <a:xfrm>
            <a:off x="3587239" y="1635123"/>
            <a:ext cx="8733782" cy="4140344"/>
          </a:xfrm>
          <a:prstGeom prst="rect">
            <a:avLst/>
          </a:prstGeom>
        </p:spPr>
      </p:pic>
      <p:sp>
        <p:nvSpPr>
          <p:cNvPr id="11" name="Oval 10">
            <a:extLst>
              <a:ext uri="{FF2B5EF4-FFF2-40B4-BE49-F238E27FC236}">
                <a16:creationId xmlns:a16="http://schemas.microsoft.com/office/drawing/2014/main" id="{ED0DF811-12F1-4270-B54C-D4023A393F81}"/>
              </a:ext>
            </a:extLst>
          </p:cNvPr>
          <p:cNvSpPr/>
          <p:nvPr/>
        </p:nvSpPr>
        <p:spPr>
          <a:xfrm>
            <a:off x="3659687" y="3313997"/>
            <a:ext cx="1454726" cy="7212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AB56A3-D0A9-4CC7-B951-16105C626156}"/>
              </a:ext>
            </a:extLst>
          </p:cNvPr>
          <p:cNvSpPr txBox="1"/>
          <p:nvPr/>
        </p:nvSpPr>
        <p:spPr>
          <a:xfrm>
            <a:off x="4054764" y="5116945"/>
            <a:ext cx="4682836" cy="369332"/>
          </a:xfrm>
          <a:prstGeom prst="rect">
            <a:avLst/>
          </a:prstGeom>
          <a:noFill/>
        </p:spPr>
        <p:txBody>
          <a:bodyPr wrap="square" rtlCol="0">
            <a:spAutoFit/>
          </a:bodyPr>
          <a:lstStyle/>
          <a:p>
            <a:r>
              <a:rPr lang="en-US" dirty="0">
                <a:highlight>
                  <a:srgbClr val="FFFF00"/>
                </a:highlight>
              </a:rPr>
              <a:t>Dsb0161</a:t>
            </a:r>
          </a:p>
        </p:txBody>
      </p:sp>
      <p:sp>
        <p:nvSpPr>
          <p:cNvPr id="13" name="Oval 12">
            <a:extLst>
              <a:ext uri="{FF2B5EF4-FFF2-40B4-BE49-F238E27FC236}">
                <a16:creationId xmlns:a16="http://schemas.microsoft.com/office/drawing/2014/main" id="{29CD2052-D654-4830-AE0B-4D37AAE1E58B}"/>
              </a:ext>
            </a:extLst>
          </p:cNvPr>
          <p:cNvSpPr/>
          <p:nvPr/>
        </p:nvSpPr>
        <p:spPr>
          <a:xfrm>
            <a:off x="9557105" y="4940982"/>
            <a:ext cx="1454726" cy="7212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675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62D16F-88C1-4AB2-8424-CF179D28935F}"/>
              </a:ext>
            </a:extLst>
          </p:cNvPr>
          <p:cNvPicPr>
            <a:picLocks noChangeAspect="1"/>
          </p:cNvPicPr>
          <p:nvPr/>
        </p:nvPicPr>
        <p:blipFill>
          <a:blip r:embed="rId3"/>
          <a:stretch>
            <a:fillRect/>
          </a:stretch>
        </p:blipFill>
        <p:spPr>
          <a:xfrm>
            <a:off x="1381125" y="223837"/>
            <a:ext cx="9429750" cy="6410325"/>
          </a:xfrm>
          <a:prstGeom prst="rect">
            <a:avLst/>
          </a:prstGeom>
        </p:spPr>
      </p:pic>
    </p:spTree>
    <p:extLst>
      <p:ext uri="{BB962C8B-B14F-4D97-AF65-F5344CB8AC3E}">
        <p14:creationId xmlns:p14="http://schemas.microsoft.com/office/powerpoint/2010/main" val="187652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10BEB2-D064-4309-AEB3-59247D9A20A6}"/>
              </a:ext>
            </a:extLst>
          </p:cNvPr>
          <p:cNvPicPr>
            <a:picLocks noChangeAspect="1"/>
          </p:cNvPicPr>
          <p:nvPr/>
        </p:nvPicPr>
        <p:blipFill>
          <a:blip r:embed="rId3"/>
          <a:stretch>
            <a:fillRect/>
          </a:stretch>
        </p:blipFill>
        <p:spPr>
          <a:xfrm>
            <a:off x="0" y="119062"/>
            <a:ext cx="12192000" cy="6619875"/>
          </a:xfrm>
          <a:prstGeom prst="rect">
            <a:avLst/>
          </a:prstGeom>
        </p:spPr>
      </p:pic>
      <p:sp>
        <p:nvSpPr>
          <p:cNvPr id="14" name="Rectangle 2">
            <a:extLst>
              <a:ext uri="{FF2B5EF4-FFF2-40B4-BE49-F238E27FC236}">
                <a16:creationId xmlns:a16="http://schemas.microsoft.com/office/drawing/2014/main" id="{849F657E-95EF-45FD-8EE1-EA0C8FDCB7C7}"/>
              </a:ext>
            </a:extLst>
          </p:cNvPr>
          <p:cNvSpPr>
            <a:spLocks noChangeArrowheads="1"/>
          </p:cNvSpPr>
          <p:nvPr/>
        </p:nvSpPr>
        <p:spPr bwMode="auto">
          <a:xfrm>
            <a:off x="0" y="1318022"/>
            <a:ext cx="240780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Once I’m in the list, checkmark the following:</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2400" b="1" dirty="0">
                <a:latin typeface="Arial" panose="020B0604020202020204" pitchFamily="34" charset="0"/>
              </a:rPr>
              <a:t>Can Prepare</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1" i="0" u="none" strike="noStrike" cap="none" normalizeH="0" baseline="0" dirty="0">
                <a:ln>
                  <a:noFill/>
                </a:ln>
                <a:solidFill>
                  <a:schemeClr val="tx1"/>
                </a:solidFill>
                <a:effectLst/>
                <a:latin typeface="Arial" panose="020B0604020202020204" pitchFamily="34" charset="0"/>
              </a:rPr>
              <a:t>Can View Receipts</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sz="2400" b="1"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Repeat the same process for Request and Expense.</a:t>
            </a:r>
          </a:p>
        </p:txBody>
      </p:sp>
      <p:pic>
        <p:nvPicPr>
          <p:cNvPr id="15" name="Graphic 14" descr="Checkmark">
            <a:extLst>
              <a:ext uri="{FF2B5EF4-FFF2-40B4-BE49-F238E27FC236}">
                <a16:creationId xmlns:a16="http://schemas.microsoft.com/office/drawing/2014/main" id="{EED2FE73-8EA5-4220-A2AB-5246719822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0509" y="2630055"/>
            <a:ext cx="244764" cy="244764"/>
          </a:xfrm>
          <a:prstGeom prst="rect">
            <a:avLst/>
          </a:prstGeom>
        </p:spPr>
      </p:pic>
      <p:pic>
        <p:nvPicPr>
          <p:cNvPr id="16" name="Graphic 15" descr="Checkmark">
            <a:extLst>
              <a:ext uri="{FF2B5EF4-FFF2-40B4-BE49-F238E27FC236}">
                <a16:creationId xmlns:a16="http://schemas.microsoft.com/office/drawing/2014/main" id="{CF738143-33F0-41C2-A5D6-3F87FD97E4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6182" y="2604656"/>
            <a:ext cx="244764" cy="244764"/>
          </a:xfrm>
          <a:prstGeom prst="rect">
            <a:avLst/>
          </a:prstGeom>
        </p:spPr>
      </p:pic>
      <p:sp>
        <p:nvSpPr>
          <p:cNvPr id="2" name="Rectangle 1">
            <a:extLst>
              <a:ext uri="{FF2B5EF4-FFF2-40B4-BE49-F238E27FC236}">
                <a16:creationId xmlns:a16="http://schemas.microsoft.com/office/drawing/2014/main" id="{1CCE7BCD-0335-493A-90A2-C443E849207D}"/>
              </a:ext>
            </a:extLst>
          </p:cNvPr>
          <p:cNvSpPr/>
          <p:nvPr/>
        </p:nvSpPr>
        <p:spPr>
          <a:xfrm>
            <a:off x="3962400" y="2715491"/>
            <a:ext cx="6881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8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317916B-B130-48EE-8C0F-1BA7B8AEEDA8}"/>
              </a:ext>
            </a:extLst>
          </p:cNvPr>
          <p:cNvSpPr>
            <a:spLocks noGrp="1"/>
          </p:cNvSpPr>
          <p:nvPr>
            <p:ph type="body" sz="quarter" idx="10"/>
          </p:nvPr>
        </p:nvSpPr>
        <p:spPr>
          <a:xfrm>
            <a:off x="3138509" y="4607737"/>
            <a:ext cx="5914981" cy="915985"/>
          </a:xfrm>
        </p:spPr>
        <p:txBody>
          <a:bodyPr/>
          <a:lstStyle/>
          <a:p>
            <a:r>
              <a:rPr lang="en-US" sz="4800" dirty="0"/>
              <a:t>Submitting a Request</a:t>
            </a:r>
          </a:p>
        </p:txBody>
      </p:sp>
    </p:spTree>
    <p:extLst>
      <p:ext uri="{BB962C8B-B14F-4D97-AF65-F5344CB8AC3E}">
        <p14:creationId xmlns:p14="http://schemas.microsoft.com/office/powerpoint/2010/main" val="851539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4232C-BE4B-4B8C-A537-A11399615609}"/>
              </a:ext>
            </a:extLst>
          </p:cNvPr>
          <p:cNvSpPr>
            <a:spLocks noGrp="1"/>
          </p:cNvSpPr>
          <p:nvPr>
            <p:ph type="body" sz="quarter" idx="23"/>
          </p:nvPr>
        </p:nvSpPr>
        <p:spPr>
          <a:xfrm>
            <a:off x="154020" y="174241"/>
            <a:ext cx="10511618" cy="1751515"/>
          </a:xfrm>
        </p:spPr>
        <p:txBody>
          <a:bodyPr/>
          <a:lstStyle/>
          <a:p>
            <a:r>
              <a:rPr lang="en-US" dirty="0"/>
              <a:t>Submitting your expense report for reimbursement</a:t>
            </a:r>
          </a:p>
        </p:txBody>
      </p:sp>
      <p:sp>
        <p:nvSpPr>
          <p:cNvPr id="3" name="Text Placeholder 2">
            <a:extLst>
              <a:ext uri="{FF2B5EF4-FFF2-40B4-BE49-F238E27FC236}">
                <a16:creationId xmlns:a16="http://schemas.microsoft.com/office/drawing/2014/main" id="{F706D124-783A-4A62-A46D-CF41880BF5E7}"/>
              </a:ext>
            </a:extLst>
          </p:cNvPr>
          <p:cNvSpPr>
            <a:spLocks noGrp="1"/>
          </p:cNvSpPr>
          <p:nvPr>
            <p:ph type="body" sz="quarter" idx="24"/>
          </p:nvPr>
        </p:nvSpPr>
        <p:spPr>
          <a:xfrm>
            <a:off x="3407674" y="2028367"/>
            <a:ext cx="2539036" cy="546881"/>
          </a:xfrm>
        </p:spPr>
        <p: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Click on the Employee Resources tile</a:t>
            </a:r>
            <a:endParaRPr lang="en-US" sz="1600" dirty="0">
              <a:effectLst/>
              <a:latin typeface="Calibri" panose="020F0502020204030204" pitchFamily="34" charset="0"/>
              <a:ea typeface="Calibri" panose="020F0502020204030204" pitchFamily="34" charset="0"/>
            </a:endParaRPr>
          </a:p>
        </p:txBody>
      </p:sp>
      <p:sp>
        <p:nvSpPr>
          <p:cNvPr id="5" name="Text Placeholder 4">
            <a:extLst>
              <a:ext uri="{FF2B5EF4-FFF2-40B4-BE49-F238E27FC236}">
                <a16:creationId xmlns:a16="http://schemas.microsoft.com/office/drawing/2014/main" id="{D5E06F80-248B-41CD-9FE5-D8CBA33C447F}"/>
              </a:ext>
            </a:extLst>
          </p:cNvPr>
          <p:cNvSpPr>
            <a:spLocks noGrp="1"/>
          </p:cNvSpPr>
          <p:nvPr>
            <p:ph type="body" sz="quarter" idx="26"/>
          </p:nvPr>
        </p:nvSpPr>
        <p:spPr>
          <a:xfrm>
            <a:off x="3407674" y="1142382"/>
            <a:ext cx="732155" cy="732155"/>
          </a:xfrm>
        </p:spPr>
        <p:txBody>
          <a:bodyPr/>
          <a:lstStyle/>
          <a:p>
            <a:endParaRPr lang="en-US"/>
          </a:p>
        </p:txBody>
      </p:sp>
      <p:sp>
        <p:nvSpPr>
          <p:cNvPr id="6" name="Text Placeholder 5">
            <a:extLst>
              <a:ext uri="{FF2B5EF4-FFF2-40B4-BE49-F238E27FC236}">
                <a16:creationId xmlns:a16="http://schemas.microsoft.com/office/drawing/2014/main" id="{5847F897-ACE8-434A-92BD-EE50E31C234F}"/>
              </a:ext>
            </a:extLst>
          </p:cNvPr>
          <p:cNvSpPr>
            <a:spLocks noGrp="1"/>
          </p:cNvSpPr>
          <p:nvPr>
            <p:ph type="body" sz="quarter" idx="30"/>
          </p:nvPr>
        </p:nvSpPr>
        <p:spPr>
          <a:xfrm>
            <a:off x="492284" y="2028367"/>
            <a:ext cx="2642802" cy="696171"/>
          </a:xfrm>
        </p:spPr>
        <p:txBody>
          <a:bodyPr/>
          <a:lstStyle/>
          <a:p>
            <a:r>
              <a:rPr lang="en-US" sz="1600" dirty="0"/>
              <a:t>Log in to my.untsystem.edu and use the drop down to get to Employee Self Service</a:t>
            </a:r>
          </a:p>
          <a:p>
            <a:endParaRPr lang="en-US" dirty="0"/>
          </a:p>
        </p:txBody>
      </p:sp>
      <p:sp>
        <p:nvSpPr>
          <p:cNvPr id="8" name="Text Placeholder 7">
            <a:extLst>
              <a:ext uri="{FF2B5EF4-FFF2-40B4-BE49-F238E27FC236}">
                <a16:creationId xmlns:a16="http://schemas.microsoft.com/office/drawing/2014/main" id="{5EEE4438-9849-4DF8-82F4-85812123ED65}"/>
              </a:ext>
            </a:extLst>
          </p:cNvPr>
          <p:cNvSpPr>
            <a:spLocks noGrp="1"/>
          </p:cNvSpPr>
          <p:nvPr>
            <p:ph type="body" sz="quarter" idx="32"/>
          </p:nvPr>
        </p:nvSpPr>
        <p:spPr>
          <a:xfrm>
            <a:off x="492284" y="1142382"/>
            <a:ext cx="732155" cy="732155"/>
          </a:xfrm>
        </p:spPr>
        <p:txBody>
          <a:bodyPr/>
          <a:lstStyle/>
          <a:p>
            <a:endParaRPr lang="en-US"/>
          </a:p>
        </p:txBody>
      </p:sp>
      <p:sp>
        <p:nvSpPr>
          <p:cNvPr id="9" name="Text Placeholder 8">
            <a:extLst>
              <a:ext uri="{FF2B5EF4-FFF2-40B4-BE49-F238E27FC236}">
                <a16:creationId xmlns:a16="http://schemas.microsoft.com/office/drawing/2014/main" id="{804F9338-995A-43A6-B044-13CA83A268E6}"/>
              </a:ext>
            </a:extLst>
          </p:cNvPr>
          <p:cNvSpPr>
            <a:spLocks noGrp="1"/>
          </p:cNvSpPr>
          <p:nvPr>
            <p:ph type="body" sz="quarter" idx="33"/>
          </p:nvPr>
        </p:nvSpPr>
        <p:spPr>
          <a:xfrm>
            <a:off x="9395988" y="2028368"/>
            <a:ext cx="2174875" cy="355282"/>
          </a:xfrm>
        </p:spPr>
        <p:txBody>
          <a:bodyPr/>
          <a:lstStyle/>
          <a:p>
            <a:r>
              <a:rPr lang="en-US" sz="1600" dirty="0"/>
              <a:t>Click on Requests</a:t>
            </a:r>
          </a:p>
        </p:txBody>
      </p:sp>
      <p:sp>
        <p:nvSpPr>
          <p:cNvPr id="11" name="Text Placeholder 10">
            <a:extLst>
              <a:ext uri="{FF2B5EF4-FFF2-40B4-BE49-F238E27FC236}">
                <a16:creationId xmlns:a16="http://schemas.microsoft.com/office/drawing/2014/main" id="{22A62122-325A-4405-B86C-4270EAE8FEF6}"/>
              </a:ext>
            </a:extLst>
          </p:cNvPr>
          <p:cNvSpPr>
            <a:spLocks noGrp="1"/>
          </p:cNvSpPr>
          <p:nvPr>
            <p:ph type="body" sz="quarter" idx="35"/>
          </p:nvPr>
        </p:nvSpPr>
        <p:spPr>
          <a:xfrm>
            <a:off x="9395988" y="1142382"/>
            <a:ext cx="732155" cy="732155"/>
          </a:xfrm>
        </p:spPr>
        <p:txBody>
          <a:bodyPr/>
          <a:lstStyle/>
          <a:p>
            <a:endParaRPr lang="en-US"/>
          </a:p>
        </p:txBody>
      </p:sp>
      <p:sp>
        <p:nvSpPr>
          <p:cNvPr id="12" name="Text Placeholder 11">
            <a:extLst>
              <a:ext uri="{FF2B5EF4-FFF2-40B4-BE49-F238E27FC236}">
                <a16:creationId xmlns:a16="http://schemas.microsoft.com/office/drawing/2014/main" id="{D1C6FCB9-72BF-4824-A5CF-81421DFE283A}"/>
              </a:ext>
            </a:extLst>
          </p:cNvPr>
          <p:cNvSpPr>
            <a:spLocks noGrp="1"/>
          </p:cNvSpPr>
          <p:nvPr>
            <p:ph type="body" sz="quarter" idx="36"/>
          </p:nvPr>
        </p:nvSpPr>
        <p:spPr>
          <a:xfrm>
            <a:off x="6424559" y="2028368"/>
            <a:ext cx="2284012" cy="355282"/>
          </a:xfrm>
        </p:spPr>
        <p:txBody>
          <a:bodyPr/>
          <a:lstStyle/>
          <a:p>
            <a:r>
              <a:rPr lang="en-US" sz="1600" dirty="0"/>
              <a:t>Click on the Concur Tile</a:t>
            </a:r>
          </a:p>
        </p:txBody>
      </p:sp>
      <p:sp>
        <p:nvSpPr>
          <p:cNvPr id="14" name="Text Placeholder 13">
            <a:extLst>
              <a:ext uri="{FF2B5EF4-FFF2-40B4-BE49-F238E27FC236}">
                <a16:creationId xmlns:a16="http://schemas.microsoft.com/office/drawing/2014/main" id="{0FF7FD4B-ACC3-474F-817C-DE21B62DC51B}"/>
              </a:ext>
            </a:extLst>
          </p:cNvPr>
          <p:cNvSpPr>
            <a:spLocks noGrp="1"/>
          </p:cNvSpPr>
          <p:nvPr>
            <p:ph type="body" sz="quarter" idx="38"/>
          </p:nvPr>
        </p:nvSpPr>
        <p:spPr>
          <a:xfrm>
            <a:off x="6424559" y="1142382"/>
            <a:ext cx="732155" cy="732155"/>
          </a:xfrm>
        </p:spPr>
        <p:txBody>
          <a:bodyPr/>
          <a:lstStyle/>
          <a:p>
            <a:endParaRPr lang="en-US"/>
          </a:p>
        </p:txBody>
      </p:sp>
      <p:pic>
        <p:nvPicPr>
          <p:cNvPr id="15" name="Picture 14">
            <a:extLst>
              <a:ext uri="{FF2B5EF4-FFF2-40B4-BE49-F238E27FC236}">
                <a16:creationId xmlns:a16="http://schemas.microsoft.com/office/drawing/2014/main" id="{F9255481-2965-4234-8737-F945CE785D2F}"/>
              </a:ext>
            </a:extLst>
          </p:cNvPr>
          <p:cNvPicPr/>
          <p:nvPr/>
        </p:nvPicPr>
        <p:blipFill rotWithShape="1">
          <a:blip r:embed="rId2">
            <a:extLst>
              <a:ext uri="{28A0092B-C50C-407E-A947-70E740481C1C}">
                <a14:useLocalDpi xmlns:a14="http://schemas.microsoft.com/office/drawing/2010/main" val="0"/>
              </a:ext>
            </a:extLst>
          </a:blip>
          <a:srcRect t="-1" r="86949" b="63647"/>
          <a:stretch/>
        </p:blipFill>
        <p:spPr bwMode="auto">
          <a:xfrm>
            <a:off x="663887" y="2827149"/>
            <a:ext cx="2299024" cy="3514579"/>
          </a:xfrm>
          <a:prstGeom prst="rect">
            <a:avLst/>
          </a:prstGeom>
          <a:noFill/>
          <a:ln>
            <a:noFill/>
          </a:ln>
        </p:spPr>
      </p:pic>
      <p:pic>
        <p:nvPicPr>
          <p:cNvPr id="16" name="Picture 15">
            <a:extLst>
              <a:ext uri="{FF2B5EF4-FFF2-40B4-BE49-F238E27FC236}">
                <a16:creationId xmlns:a16="http://schemas.microsoft.com/office/drawing/2014/main" id="{4E38D8DA-F061-45CB-9D05-EE1F68BD7B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07674" y="2842679"/>
            <a:ext cx="2365574" cy="2089566"/>
          </a:xfrm>
          <a:prstGeom prst="rect">
            <a:avLst/>
          </a:prstGeom>
          <a:noFill/>
          <a:ln>
            <a:noFill/>
          </a:ln>
        </p:spPr>
      </p:pic>
      <p:pic>
        <p:nvPicPr>
          <p:cNvPr id="17" name="Picture 16">
            <a:extLst>
              <a:ext uri="{FF2B5EF4-FFF2-40B4-BE49-F238E27FC236}">
                <a16:creationId xmlns:a16="http://schemas.microsoft.com/office/drawing/2014/main" id="{55AD8ADC-A533-4DE8-96E0-AB3112379D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18754" y="2842678"/>
            <a:ext cx="2236234" cy="2089566"/>
          </a:xfrm>
          <a:prstGeom prst="rect">
            <a:avLst/>
          </a:prstGeom>
          <a:noFill/>
          <a:ln>
            <a:noFill/>
          </a:ln>
        </p:spPr>
      </p:pic>
      <p:sp>
        <p:nvSpPr>
          <p:cNvPr id="19" name="Text Placeholder 8">
            <a:extLst>
              <a:ext uri="{FF2B5EF4-FFF2-40B4-BE49-F238E27FC236}">
                <a16:creationId xmlns:a16="http://schemas.microsoft.com/office/drawing/2014/main" id="{4495A31C-888E-4FAB-81C6-088CBC02852A}"/>
              </a:ext>
            </a:extLst>
          </p:cNvPr>
          <p:cNvSpPr txBox="1">
            <a:spLocks/>
          </p:cNvSpPr>
          <p:nvPr/>
        </p:nvSpPr>
        <p:spPr>
          <a:xfrm>
            <a:off x="9395988" y="3792518"/>
            <a:ext cx="1854016"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Click on the trip tile</a:t>
            </a:r>
          </a:p>
        </p:txBody>
      </p:sp>
      <p:sp>
        <p:nvSpPr>
          <p:cNvPr id="20" name="Text Placeholder 8">
            <a:extLst>
              <a:ext uri="{FF2B5EF4-FFF2-40B4-BE49-F238E27FC236}">
                <a16:creationId xmlns:a16="http://schemas.microsoft.com/office/drawing/2014/main" id="{C6794B92-0564-4849-9BAF-CAB90E0E6EF6}"/>
              </a:ext>
            </a:extLst>
          </p:cNvPr>
          <p:cNvSpPr txBox="1">
            <a:spLocks/>
          </p:cNvSpPr>
          <p:nvPr/>
        </p:nvSpPr>
        <p:spPr>
          <a:xfrm>
            <a:off x="9395988" y="5708184"/>
            <a:ext cx="2692888"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Click Submit Request</a:t>
            </a:r>
          </a:p>
        </p:txBody>
      </p:sp>
      <p:pic>
        <p:nvPicPr>
          <p:cNvPr id="7" name="Picture 6">
            <a:extLst>
              <a:ext uri="{FF2B5EF4-FFF2-40B4-BE49-F238E27FC236}">
                <a16:creationId xmlns:a16="http://schemas.microsoft.com/office/drawing/2014/main" id="{28C5A8C4-68F5-401E-A79F-07C4E78AF560}"/>
              </a:ext>
            </a:extLst>
          </p:cNvPr>
          <p:cNvPicPr>
            <a:picLocks noChangeAspect="1"/>
          </p:cNvPicPr>
          <p:nvPr/>
        </p:nvPicPr>
        <p:blipFill>
          <a:blip r:embed="rId5"/>
          <a:stretch>
            <a:fillRect/>
          </a:stretch>
        </p:blipFill>
        <p:spPr>
          <a:xfrm>
            <a:off x="8978686" y="2842679"/>
            <a:ext cx="2924175" cy="752475"/>
          </a:xfrm>
          <a:prstGeom prst="rect">
            <a:avLst/>
          </a:prstGeom>
        </p:spPr>
      </p:pic>
      <p:pic>
        <p:nvPicPr>
          <p:cNvPr id="13" name="Picture 12">
            <a:extLst>
              <a:ext uri="{FF2B5EF4-FFF2-40B4-BE49-F238E27FC236}">
                <a16:creationId xmlns:a16="http://schemas.microsoft.com/office/drawing/2014/main" id="{627140B2-B4C9-41B1-8658-961A57D5E13B}"/>
              </a:ext>
            </a:extLst>
          </p:cNvPr>
          <p:cNvPicPr>
            <a:picLocks noChangeAspect="1"/>
          </p:cNvPicPr>
          <p:nvPr/>
        </p:nvPicPr>
        <p:blipFill rotWithShape="1">
          <a:blip r:embed="rId6"/>
          <a:srcRect t="28829" b="21002"/>
          <a:stretch/>
        </p:blipFill>
        <p:spPr>
          <a:xfrm>
            <a:off x="9459015" y="6046060"/>
            <a:ext cx="1885950" cy="530428"/>
          </a:xfrm>
          <a:prstGeom prst="rect">
            <a:avLst/>
          </a:prstGeom>
        </p:spPr>
      </p:pic>
      <p:grpSp>
        <p:nvGrpSpPr>
          <p:cNvPr id="27" name="Group 26">
            <a:extLst>
              <a:ext uri="{FF2B5EF4-FFF2-40B4-BE49-F238E27FC236}">
                <a16:creationId xmlns:a16="http://schemas.microsoft.com/office/drawing/2014/main" id="{703DA70E-EF6D-4E70-8E26-D4776292B332}"/>
              </a:ext>
            </a:extLst>
          </p:cNvPr>
          <p:cNvGrpSpPr/>
          <p:nvPr/>
        </p:nvGrpSpPr>
        <p:grpSpPr>
          <a:xfrm>
            <a:off x="9459015" y="4078777"/>
            <a:ext cx="1727961" cy="1631673"/>
            <a:chOff x="4992498" y="4519910"/>
            <a:chExt cx="2228870" cy="2089566"/>
          </a:xfrm>
        </p:grpSpPr>
        <p:pic>
          <p:nvPicPr>
            <p:cNvPr id="23" name="Picture 22">
              <a:extLst>
                <a:ext uri="{FF2B5EF4-FFF2-40B4-BE49-F238E27FC236}">
                  <a16:creationId xmlns:a16="http://schemas.microsoft.com/office/drawing/2014/main" id="{3CE1E4B9-43DE-41D2-9C8C-C7CF68B24FC4}"/>
                </a:ext>
              </a:extLst>
            </p:cNvPr>
            <p:cNvPicPr>
              <a:picLocks noChangeAspect="1"/>
            </p:cNvPicPr>
            <p:nvPr/>
          </p:nvPicPr>
          <p:blipFill>
            <a:blip r:embed="rId7"/>
            <a:stretch>
              <a:fillRect/>
            </a:stretch>
          </p:blipFill>
          <p:spPr>
            <a:xfrm>
              <a:off x="4992498" y="4519910"/>
              <a:ext cx="2228870" cy="2089566"/>
            </a:xfrm>
            <a:prstGeom prst="rect">
              <a:avLst/>
            </a:prstGeom>
          </p:spPr>
        </p:pic>
        <p:sp>
          <p:nvSpPr>
            <p:cNvPr id="24" name="TextBox 23">
              <a:extLst>
                <a:ext uri="{FF2B5EF4-FFF2-40B4-BE49-F238E27FC236}">
                  <a16:creationId xmlns:a16="http://schemas.microsoft.com/office/drawing/2014/main" id="{F7292A58-4CB2-4932-B780-614F8FAD36BC}"/>
                </a:ext>
              </a:extLst>
            </p:cNvPr>
            <p:cNvSpPr txBox="1"/>
            <p:nvPr/>
          </p:nvSpPr>
          <p:spPr>
            <a:xfrm>
              <a:off x="5184396" y="5635303"/>
              <a:ext cx="762314" cy="369332"/>
            </a:xfrm>
            <a:prstGeom prst="rect">
              <a:avLst/>
            </a:prstGeom>
            <a:solidFill>
              <a:schemeClr val="bg1"/>
            </a:solidFill>
            <a:ln>
              <a:solidFill>
                <a:schemeClr val="accent1">
                  <a:lumMod val="40000"/>
                  <a:lumOff val="60000"/>
                </a:schemeClr>
              </a:solidFill>
            </a:ln>
          </p:spPr>
          <p:txBody>
            <a:bodyPr wrap="square" rtlCol="0">
              <a:spAutoFit/>
            </a:bodyPr>
            <a:lstStyle/>
            <a:p>
              <a:endParaRPr lang="en-US" dirty="0"/>
            </a:p>
          </p:txBody>
        </p:sp>
        <p:pic>
          <p:nvPicPr>
            <p:cNvPr id="26" name="Picture 25">
              <a:extLst>
                <a:ext uri="{FF2B5EF4-FFF2-40B4-BE49-F238E27FC236}">
                  <a16:creationId xmlns:a16="http://schemas.microsoft.com/office/drawing/2014/main" id="{3A20A44B-DAF2-4747-8590-05F09101DF72}"/>
                </a:ext>
              </a:extLst>
            </p:cNvPr>
            <p:cNvPicPr>
              <a:picLocks noChangeAspect="1"/>
            </p:cNvPicPr>
            <p:nvPr/>
          </p:nvPicPr>
          <p:blipFill>
            <a:blip r:embed="rId8"/>
            <a:stretch>
              <a:fillRect/>
            </a:stretch>
          </p:blipFill>
          <p:spPr>
            <a:xfrm>
              <a:off x="5255419" y="5690352"/>
              <a:ext cx="691291" cy="259234"/>
            </a:xfrm>
            <a:prstGeom prst="rect">
              <a:avLst/>
            </a:prstGeom>
          </p:spPr>
        </p:pic>
      </p:grpSp>
    </p:spTree>
    <p:extLst>
      <p:ext uri="{BB962C8B-B14F-4D97-AF65-F5344CB8AC3E}">
        <p14:creationId xmlns:p14="http://schemas.microsoft.com/office/powerpoint/2010/main" val="176319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317916B-B130-48EE-8C0F-1BA7B8AEEDA8}"/>
              </a:ext>
            </a:extLst>
          </p:cNvPr>
          <p:cNvSpPr>
            <a:spLocks noGrp="1"/>
          </p:cNvSpPr>
          <p:nvPr>
            <p:ph type="body" sz="quarter" idx="10"/>
          </p:nvPr>
        </p:nvSpPr>
        <p:spPr>
          <a:xfrm>
            <a:off x="3138509" y="4607737"/>
            <a:ext cx="5914981" cy="915985"/>
          </a:xfrm>
        </p:spPr>
        <p:txBody>
          <a:bodyPr/>
          <a:lstStyle/>
          <a:p>
            <a:r>
              <a:rPr lang="en-US" sz="4800" dirty="0"/>
              <a:t>Submitting an Expense Report</a:t>
            </a:r>
          </a:p>
        </p:txBody>
      </p:sp>
    </p:spTree>
    <p:extLst>
      <p:ext uri="{BB962C8B-B14F-4D97-AF65-F5344CB8AC3E}">
        <p14:creationId xmlns:p14="http://schemas.microsoft.com/office/powerpoint/2010/main" val="1303160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4232C-BE4B-4B8C-A537-A11399615609}"/>
              </a:ext>
            </a:extLst>
          </p:cNvPr>
          <p:cNvSpPr>
            <a:spLocks noGrp="1"/>
          </p:cNvSpPr>
          <p:nvPr>
            <p:ph type="body" sz="quarter" idx="23"/>
          </p:nvPr>
        </p:nvSpPr>
        <p:spPr>
          <a:xfrm>
            <a:off x="154020" y="174241"/>
            <a:ext cx="10511618" cy="1751515"/>
          </a:xfrm>
        </p:spPr>
        <p:txBody>
          <a:bodyPr/>
          <a:lstStyle/>
          <a:p>
            <a:r>
              <a:rPr lang="en-US" dirty="0"/>
              <a:t>Submitting your expense report for reimbursement</a:t>
            </a:r>
          </a:p>
        </p:txBody>
      </p:sp>
      <p:sp>
        <p:nvSpPr>
          <p:cNvPr id="3" name="Text Placeholder 2">
            <a:extLst>
              <a:ext uri="{FF2B5EF4-FFF2-40B4-BE49-F238E27FC236}">
                <a16:creationId xmlns:a16="http://schemas.microsoft.com/office/drawing/2014/main" id="{F706D124-783A-4A62-A46D-CF41880BF5E7}"/>
              </a:ext>
            </a:extLst>
          </p:cNvPr>
          <p:cNvSpPr>
            <a:spLocks noGrp="1"/>
          </p:cNvSpPr>
          <p:nvPr>
            <p:ph type="body" sz="quarter" idx="24"/>
          </p:nvPr>
        </p:nvSpPr>
        <p:spPr>
          <a:xfrm>
            <a:off x="3407674" y="2028367"/>
            <a:ext cx="2539036" cy="546881"/>
          </a:xfrm>
        </p:spPr>
        <p: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Click on the Employee Resources tile</a:t>
            </a:r>
            <a:endParaRPr lang="en-US" sz="1600" dirty="0">
              <a:effectLst/>
              <a:latin typeface="Calibri" panose="020F0502020204030204" pitchFamily="34" charset="0"/>
              <a:ea typeface="Calibri" panose="020F0502020204030204" pitchFamily="34" charset="0"/>
            </a:endParaRPr>
          </a:p>
        </p:txBody>
      </p:sp>
      <p:sp>
        <p:nvSpPr>
          <p:cNvPr id="5" name="Text Placeholder 4">
            <a:extLst>
              <a:ext uri="{FF2B5EF4-FFF2-40B4-BE49-F238E27FC236}">
                <a16:creationId xmlns:a16="http://schemas.microsoft.com/office/drawing/2014/main" id="{D5E06F80-248B-41CD-9FE5-D8CBA33C447F}"/>
              </a:ext>
            </a:extLst>
          </p:cNvPr>
          <p:cNvSpPr>
            <a:spLocks noGrp="1"/>
          </p:cNvSpPr>
          <p:nvPr>
            <p:ph type="body" sz="quarter" idx="26"/>
          </p:nvPr>
        </p:nvSpPr>
        <p:spPr>
          <a:xfrm>
            <a:off x="3407674" y="1142382"/>
            <a:ext cx="732155" cy="732155"/>
          </a:xfrm>
        </p:spPr>
        <p:txBody>
          <a:bodyPr/>
          <a:lstStyle/>
          <a:p>
            <a:endParaRPr lang="en-US"/>
          </a:p>
        </p:txBody>
      </p:sp>
      <p:sp>
        <p:nvSpPr>
          <p:cNvPr id="6" name="Text Placeholder 5">
            <a:extLst>
              <a:ext uri="{FF2B5EF4-FFF2-40B4-BE49-F238E27FC236}">
                <a16:creationId xmlns:a16="http://schemas.microsoft.com/office/drawing/2014/main" id="{5847F897-ACE8-434A-92BD-EE50E31C234F}"/>
              </a:ext>
            </a:extLst>
          </p:cNvPr>
          <p:cNvSpPr>
            <a:spLocks noGrp="1"/>
          </p:cNvSpPr>
          <p:nvPr>
            <p:ph type="body" sz="quarter" idx="30"/>
          </p:nvPr>
        </p:nvSpPr>
        <p:spPr>
          <a:xfrm>
            <a:off x="492284" y="2028367"/>
            <a:ext cx="2642802" cy="696171"/>
          </a:xfrm>
        </p:spPr>
        <p:txBody>
          <a:bodyPr/>
          <a:lstStyle/>
          <a:p>
            <a:r>
              <a:rPr lang="en-US" sz="1600" dirty="0"/>
              <a:t>Log in to my.untsystem.edu and use the drop down to get to Employee Self Service</a:t>
            </a:r>
          </a:p>
          <a:p>
            <a:endParaRPr lang="en-US" dirty="0"/>
          </a:p>
        </p:txBody>
      </p:sp>
      <p:sp>
        <p:nvSpPr>
          <p:cNvPr id="8" name="Text Placeholder 7">
            <a:extLst>
              <a:ext uri="{FF2B5EF4-FFF2-40B4-BE49-F238E27FC236}">
                <a16:creationId xmlns:a16="http://schemas.microsoft.com/office/drawing/2014/main" id="{5EEE4438-9849-4DF8-82F4-85812123ED65}"/>
              </a:ext>
            </a:extLst>
          </p:cNvPr>
          <p:cNvSpPr>
            <a:spLocks noGrp="1"/>
          </p:cNvSpPr>
          <p:nvPr>
            <p:ph type="body" sz="quarter" idx="32"/>
          </p:nvPr>
        </p:nvSpPr>
        <p:spPr>
          <a:xfrm>
            <a:off x="492284" y="1142382"/>
            <a:ext cx="732155" cy="732155"/>
          </a:xfrm>
        </p:spPr>
        <p:txBody>
          <a:bodyPr/>
          <a:lstStyle/>
          <a:p>
            <a:endParaRPr lang="en-US"/>
          </a:p>
        </p:txBody>
      </p:sp>
      <p:sp>
        <p:nvSpPr>
          <p:cNvPr id="9" name="Text Placeholder 8">
            <a:extLst>
              <a:ext uri="{FF2B5EF4-FFF2-40B4-BE49-F238E27FC236}">
                <a16:creationId xmlns:a16="http://schemas.microsoft.com/office/drawing/2014/main" id="{804F9338-995A-43A6-B044-13CA83A268E6}"/>
              </a:ext>
            </a:extLst>
          </p:cNvPr>
          <p:cNvSpPr>
            <a:spLocks noGrp="1"/>
          </p:cNvSpPr>
          <p:nvPr>
            <p:ph type="body" sz="quarter" idx="33"/>
          </p:nvPr>
        </p:nvSpPr>
        <p:spPr>
          <a:xfrm>
            <a:off x="9395988" y="2028368"/>
            <a:ext cx="2174875" cy="355282"/>
          </a:xfrm>
        </p:spPr>
        <p:txBody>
          <a:bodyPr/>
          <a:lstStyle/>
          <a:p>
            <a:r>
              <a:rPr lang="en-US" sz="1600" dirty="0"/>
              <a:t>Click on Expense</a:t>
            </a:r>
          </a:p>
        </p:txBody>
      </p:sp>
      <p:sp>
        <p:nvSpPr>
          <p:cNvPr id="11" name="Text Placeholder 10">
            <a:extLst>
              <a:ext uri="{FF2B5EF4-FFF2-40B4-BE49-F238E27FC236}">
                <a16:creationId xmlns:a16="http://schemas.microsoft.com/office/drawing/2014/main" id="{22A62122-325A-4405-B86C-4270EAE8FEF6}"/>
              </a:ext>
            </a:extLst>
          </p:cNvPr>
          <p:cNvSpPr>
            <a:spLocks noGrp="1"/>
          </p:cNvSpPr>
          <p:nvPr>
            <p:ph type="body" sz="quarter" idx="35"/>
          </p:nvPr>
        </p:nvSpPr>
        <p:spPr>
          <a:xfrm>
            <a:off x="9395988" y="1142382"/>
            <a:ext cx="732155" cy="732155"/>
          </a:xfrm>
        </p:spPr>
        <p:txBody>
          <a:bodyPr/>
          <a:lstStyle/>
          <a:p>
            <a:endParaRPr lang="en-US"/>
          </a:p>
        </p:txBody>
      </p:sp>
      <p:sp>
        <p:nvSpPr>
          <p:cNvPr id="12" name="Text Placeholder 11">
            <a:extLst>
              <a:ext uri="{FF2B5EF4-FFF2-40B4-BE49-F238E27FC236}">
                <a16:creationId xmlns:a16="http://schemas.microsoft.com/office/drawing/2014/main" id="{D1C6FCB9-72BF-4824-A5CF-81421DFE283A}"/>
              </a:ext>
            </a:extLst>
          </p:cNvPr>
          <p:cNvSpPr>
            <a:spLocks noGrp="1"/>
          </p:cNvSpPr>
          <p:nvPr>
            <p:ph type="body" sz="quarter" idx="36"/>
          </p:nvPr>
        </p:nvSpPr>
        <p:spPr>
          <a:xfrm>
            <a:off x="6424559" y="2028368"/>
            <a:ext cx="2284012" cy="355282"/>
          </a:xfrm>
        </p:spPr>
        <p:txBody>
          <a:bodyPr/>
          <a:lstStyle/>
          <a:p>
            <a:r>
              <a:rPr lang="en-US" sz="1600" dirty="0"/>
              <a:t>Click on the Concur Tile</a:t>
            </a:r>
          </a:p>
        </p:txBody>
      </p:sp>
      <p:sp>
        <p:nvSpPr>
          <p:cNvPr id="14" name="Text Placeholder 13">
            <a:extLst>
              <a:ext uri="{FF2B5EF4-FFF2-40B4-BE49-F238E27FC236}">
                <a16:creationId xmlns:a16="http://schemas.microsoft.com/office/drawing/2014/main" id="{0FF7FD4B-ACC3-474F-817C-DE21B62DC51B}"/>
              </a:ext>
            </a:extLst>
          </p:cNvPr>
          <p:cNvSpPr>
            <a:spLocks noGrp="1"/>
          </p:cNvSpPr>
          <p:nvPr>
            <p:ph type="body" sz="quarter" idx="38"/>
          </p:nvPr>
        </p:nvSpPr>
        <p:spPr>
          <a:xfrm>
            <a:off x="6424559" y="1142382"/>
            <a:ext cx="732155" cy="732155"/>
          </a:xfrm>
        </p:spPr>
        <p:txBody>
          <a:bodyPr/>
          <a:lstStyle/>
          <a:p>
            <a:endParaRPr lang="en-US"/>
          </a:p>
        </p:txBody>
      </p:sp>
      <p:pic>
        <p:nvPicPr>
          <p:cNvPr id="15" name="Picture 14">
            <a:extLst>
              <a:ext uri="{FF2B5EF4-FFF2-40B4-BE49-F238E27FC236}">
                <a16:creationId xmlns:a16="http://schemas.microsoft.com/office/drawing/2014/main" id="{F9255481-2965-4234-8737-F945CE785D2F}"/>
              </a:ext>
            </a:extLst>
          </p:cNvPr>
          <p:cNvPicPr/>
          <p:nvPr/>
        </p:nvPicPr>
        <p:blipFill rotWithShape="1">
          <a:blip r:embed="rId2">
            <a:extLst>
              <a:ext uri="{28A0092B-C50C-407E-A947-70E740481C1C}">
                <a14:useLocalDpi xmlns:a14="http://schemas.microsoft.com/office/drawing/2010/main" val="0"/>
              </a:ext>
            </a:extLst>
          </a:blip>
          <a:srcRect t="-1" r="86949" b="63647"/>
          <a:stretch/>
        </p:blipFill>
        <p:spPr bwMode="auto">
          <a:xfrm>
            <a:off x="663887" y="2827149"/>
            <a:ext cx="2299024" cy="3514579"/>
          </a:xfrm>
          <a:prstGeom prst="rect">
            <a:avLst/>
          </a:prstGeom>
          <a:noFill/>
          <a:ln>
            <a:noFill/>
          </a:ln>
        </p:spPr>
      </p:pic>
      <p:pic>
        <p:nvPicPr>
          <p:cNvPr id="16" name="Picture 15">
            <a:extLst>
              <a:ext uri="{FF2B5EF4-FFF2-40B4-BE49-F238E27FC236}">
                <a16:creationId xmlns:a16="http://schemas.microsoft.com/office/drawing/2014/main" id="{4E38D8DA-F061-45CB-9D05-EE1F68BD7B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07674" y="2842679"/>
            <a:ext cx="2365574" cy="2089566"/>
          </a:xfrm>
          <a:prstGeom prst="rect">
            <a:avLst/>
          </a:prstGeom>
          <a:noFill/>
          <a:ln>
            <a:noFill/>
          </a:ln>
        </p:spPr>
      </p:pic>
      <p:pic>
        <p:nvPicPr>
          <p:cNvPr id="17" name="Picture 16">
            <a:extLst>
              <a:ext uri="{FF2B5EF4-FFF2-40B4-BE49-F238E27FC236}">
                <a16:creationId xmlns:a16="http://schemas.microsoft.com/office/drawing/2014/main" id="{55AD8ADC-A533-4DE8-96E0-AB3112379D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18754" y="2842678"/>
            <a:ext cx="2236234" cy="2089566"/>
          </a:xfrm>
          <a:prstGeom prst="rect">
            <a:avLst/>
          </a:prstGeom>
          <a:noFill/>
          <a:ln>
            <a:noFill/>
          </a:ln>
        </p:spPr>
      </p:pic>
      <p:pic>
        <p:nvPicPr>
          <p:cNvPr id="18" name="Picture 17">
            <a:extLst>
              <a:ext uri="{FF2B5EF4-FFF2-40B4-BE49-F238E27FC236}">
                <a16:creationId xmlns:a16="http://schemas.microsoft.com/office/drawing/2014/main" id="{7FEAC829-F1BE-42EA-82C0-7A28B37213C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04606" y="2827149"/>
            <a:ext cx="2466257" cy="567340"/>
          </a:xfrm>
          <a:prstGeom prst="rect">
            <a:avLst/>
          </a:prstGeom>
          <a:noFill/>
          <a:ln>
            <a:noFill/>
          </a:ln>
        </p:spPr>
      </p:pic>
      <p:sp>
        <p:nvSpPr>
          <p:cNvPr id="19" name="Text Placeholder 8">
            <a:extLst>
              <a:ext uri="{FF2B5EF4-FFF2-40B4-BE49-F238E27FC236}">
                <a16:creationId xmlns:a16="http://schemas.microsoft.com/office/drawing/2014/main" id="{4495A31C-888E-4FAB-81C6-088CBC02852A}"/>
              </a:ext>
            </a:extLst>
          </p:cNvPr>
          <p:cNvSpPr txBox="1">
            <a:spLocks/>
          </p:cNvSpPr>
          <p:nvPr/>
        </p:nvSpPr>
        <p:spPr>
          <a:xfrm>
            <a:off x="9250296" y="3548964"/>
            <a:ext cx="2692888"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Click on the appropriate tile</a:t>
            </a:r>
          </a:p>
        </p:txBody>
      </p:sp>
      <p:sp>
        <p:nvSpPr>
          <p:cNvPr id="20" name="Text Placeholder 8">
            <a:extLst>
              <a:ext uri="{FF2B5EF4-FFF2-40B4-BE49-F238E27FC236}">
                <a16:creationId xmlns:a16="http://schemas.microsoft.com/office/drawing/2014/main" id="{C6794B92-0564-4849-9BAF-CAB90E0E6EF6}"/>
              </a:ext>
            </a:extLst>
          </p:cNvPr>
          <p:cNvSpPr txBox="1">
            <a:spLocks/>
          </p:cNvSpPr>
          <p:nvPr/>
        </p:nvSpPr>
        <p:spPr>
          <a:xfrm>
            <a:off x="9229091" y="4056646"/>
            <a:ext cx="2692888"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Click Submit</a:t>
            </a:r>
          </a:p>
        </p:txBody>
      </p:sp>
      <p:pic>
        <p:nvPicPr>
          <p:cNvPr id="21" name="Picture 20">
            <a:extLst>
              <a:ext uri="{FF2B5EF4-FFF2-40B4-BE49-F238E27FC236}">
                <a16:creationId xmlns:a16="http://schemas.microsoft.com/office/drawing/2014/main" id="{AB392AC1-5621-4A25-B491-E89F95E653E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300494" y="4411928"/>
            <a:ext cx="819150" cy="933450"/>
          </a:xfrm>
          <a:prstGeom prst="rect">
            <a:avLst/>
          </a:prstGeom>
          <a:noFill/>
          <a:ln>
            <a:noFill/>
          </a:ln>
        </p:spPr>
      </p:pic>
    </p:spTree>
    <p:extLst>
      <p:ext uri="{BB962C8B-B14F-4D97-AF65-F5344CB8AC3E}">
        <p14:creationId xmlns:p14="http://schemas.microsoft.com/office/powerpoint/2010/main" val="287107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317916B-B130-48EE-8C0F-1BA7B8AEEDA8}"/>
              </a:ext>
            </a:extLst>
          </p:cNvPr>
          <p:cNvSpPr>
            <a:spLocks noGrp="1"/>
          </p:cNvSpPr>
          <p:nvPr>
            <p:ph type="body" sz="quarter" idx="10"/>
          </p:nvPr>
        </p:nvSpPr>
        <p:spPr>
          <a:xfrm>
            <a:off x="3138509" y="4607737"/>
            <a:ext cx="5914981" cy="1445333"/>
          </a:xfrm>
        </p:spPr>
        <p:txBody>
          <a:bodyPr/>
          <a:lstStyle/>
          <a:p>
            <a:r>
              <a:rPr lang="en-US" sz="4800" dirty="0"/>
              <a:t>Booking Your Flight In Concur</a:t>
            </a:r>
          </a:p>
        </p:txBody>
      </p:sp>
    </p:spTree>
    <p:extLst>
      <p:ext uri="{BB962C8B-B14F-4D97-AF65-F5344CB8AC3E}">
        <p14:creationId xmlns:p14="http://schemas.microsoft.com/office/powerpoint/2010/main" val="1134375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3FAE5E-E7BF-475A-A377-118026543ACB}"/>
              </a:ext>
            </a:extLst>
          </p:cNvPr>
          <p:cNvSpPr>
            <a:spLocks noGrp="1"/>
          </p:cNvSpPr>
          <p:nvPr>
            <p:ph type="body" sz="quarter" idx="23"/>
          </p:nvPr>
        </p:nvSpPr>
        <p:spPr>
          <a:xfrm>
            <a:off x="318240" y="384188"/>
            <a:ext cx="7107396" cy="1751515"/>
          </a:xfrm>
        </p:spPr>
        <p:txBody>
          <a:bodyPr/>
          <a:lstStyle/>
          <a:p>
            <a:r>
              <a:rPr lang="en-US" dirty="0"/>
              <a:t>Once your travel request has been approved in </a:t>
            </a:r>
            <a:r>
              <a:rPr lang="en-US" u="sng" dirty="0"/>
              <a:t>Concur</a:t>
            </a:r>
            <a:r>
              <a:rPr lang="en-US" dirty="0"/>
              <a:t>, if you have elected to book in Concur, you can log in and book your ticket.</a:t>
            </a:r>
          </a:p>
        </p:txBody>
      </p:sp>
      <p:sp>
        <p:nvSpPr>
          <p:cNvPr id="3" name="Text Placeholder 2">
            <a:extLst>
              <a:ext uri="{FF2B5EF4-FFF2-40B4-BE49-F238E27FC236}">
                <a16:creationId xmlns:a16="http://schemas.microsoft.com/office/drawing/2014/main" id="{624DFE93-C373-4EEC-8846-439B8F7FD19B}"/>
              </a:ext>
            </a:extLst>
          </p:cNvPr>
          <p:cNvSpPr>
            <a:spLocks noGrp="1"/>
          </p:cNvSpPr>
          <p:nvPr>
            <p:ph type="body" sz="quarter" idx="24"/>
          </p:nvPr>
        </p:nvSpPr>
        <p:spPr>
          <a:xfrm>
            <a:off x="3407674" y="2684673"/>
            <a:ext cx="2174875" cy="355282"/>
          </a:xfrm>
        </p:spPr>
        <p:txBody>
          <a:bodyPr/>
          <a:lstStyle/>
          <a:p>
            <a:r>
              <a:rPr lang="en-US" dirty="0"/>
              <a:t>Book your Flight</a:t>
            </a:r>
          </a:p>
        </p:txBody>
      </p:sp>
      <p:sp>
        <p:nvSpPr>
          <p:cNvPr id="4" name="Text Placeholder 3">
            <a:extLst>
              <a:ext uri="{FF2B5EF4-FFF2-40B4-BE49-F238E27FC236}">
                <a16:creationId xmlns:a16="http://schemas.microsoft.com/office/drawing/2014/main" id="{24AFABCE-975C-439D-916C-265EEAF23C50}"/>
              </a:ext>
            </a:extLst>
          </p:cNvPr>
          <p:cNvSpPr>
            <a:spLocks noGrp="1"/>
          </p:cNvSpPr>
          <p:nvPr>
            <p:ph type="body" sz="quarter" idx="25"/>
          </p:nvPr>
        </p:nvSpPr>
        <p:spPr>
          <a:xfrm>
            <a:off x="3106505" y="3039955"/>
            <a:ext cx="2809385" cy="1294896"/>
          </a:xfrm>
        </p:spPr>
        <p:txBody>
          <a:bodyPr/>
          <a:lstStyle/>
          <a:p>
            <a:pPr marL="171450" indent="-171450">
              <a:buFont typeface="Wingdings" panose="05000000000000000000" pitchFamily="2" charset="2"/>
              <a:buChar char="Ø"/>
            </a:pPr>
            <a:r>
              <a:rPr lang="en-US" sz="1100" dirty="0"/>
              <a:t>Select Request from the top then open the correct approved request</a:t>
            </a:r>
          </a:p>
          <a:p>
            <a:pPr marL="171450" indent="-171450">
              <a:buFont typeface="Wingdings" panose="05000000000000000000" pitchFamily="2" charset="2"/>
              <a:buChar char="Ø"/>
            </a:pPr>
            <a:r>
              <a:rPr lang="en-US" sz="1100" dirty="0"/>
              <a:t>Status should say ‘Pending Online Booking’</a:t>
            </a:r>
          </a:p>
          <a:p>
            <a:pPr marL="171450" indent="-171450">
              <a:buFont typeface="Wingdings" panose="05000000000000000000" pitchFamily="2" charset="2"/>
              <a:buChar char="Ø"/>
            </a:pPr>
            <a:r>
              <a:rPr lang="en-US" sz="1100" dirty="0"/>
              <a:t>Select ‘Book’ or select the blue tab under the request number.</a:t>
            </a:r>
          </a:p>
          <a:p>
            <a:endParaRPr lang="en-US" dirty="0"/>
          </a:p>
        </p:txBody>
      </p:sp>
      <p:sp>
        <p:nvSpPr>
          <p:cNvPr id="5" name="Text Placeholder 4">
            <a:extLst>
              <a:ext uri="{FF2B5EF4-FFF2-40B4-BE49-F238E27FC236}">
                <a16:creationId xmlns:a16="http://schemas.microsoft.com/office/drawing/2014/main" id="{641EC002-33C3-4FD7-846A-A0862F6BF0F0}"/>
              </a:ext>
            </a:extLst>
          </p:cNvPr>
          <p:cNvSpPr>
            <a:spLocks noGrp="1"/>
          </p:cNvSpPr>
          <p:nvPr>
            <p:ph type="body" sz="quarter" idx="26"/>
          </p:nvPr>
        </p:nvSpPr>
        <p:spPr>
          <a:xfrm>
            <a:off x="3407674" y="1798687"/>
            <a:ext cx="732155" cy="732155"/>
          </a:xfrm>
        </p:spPr>
        <p:txBody>
          <a:bodyPr/>
          <a:lstStyle/>
          <a:p>
            <a:endParaRPr lang="en-US"/>
          </a:p>
        </p:txBody>
      </p:sp>
      <p:sp>
        <p:nvSpPr>
          <p:cNvPr id="6" name="Text Placeholder 5">
            <a:extLst>
              <a:ext uri="{FF2B5EF4-FFF2-40B4-BE49-F238E27FC236}">
                <a16:creationId xmlns:a16="http://schemas.microsoft.com/office/drawing/2014/main" id="{F9CD2CE1-EA29-4345-897A-C8CCCABF6D70}"/>
              </a:ext>
            </a:extLst>
          </p:cNvPr>
          <p:cNvSpPr>
            <a:spLocks noGrp="1"/>
          </p:cNvSpPr>
          <p:nvPr>
            <p:ph type="body" sz="quarter" idx="30"/>
          </p:nvPr>
        </p:nvSpPr>
        <p:spPr>
          <a:xfrm>
            <a:off x="405923" y="2639807"/>
            <a:ext cx="2174875" cy="355282"/>
          </a:xfrm>
        </p:spPr>
        <p:txBody>
          <a:bodyPr/>
          <a:lstStyle/>
          <a:p>
            <a:r>
              <a:rPr lang="en-US" dirty="0"/>
              <a:t>My.untsystem.edu</a:t>
            </a:r>
          </a:p>
        </p:txBody>
      </p:sp>
      <p:sp>
        <p:nvSpPr>
          <p:cNvPr id="7" name="Text Placeholder 6">
            <a:extLst>
              <a:ext uri="{FF2B5EF4-FFF2-40B4-BE49-F238E27FC236}">
                <a16:creationId xmlns:a16="http://schemas.microsoft.com/office/drawing/2014/main" id="{B540495A-C17C-467E-9760-4A18F5DF1FEE}"/>
              </a:ext>
            </a:extLst>
          </p:cNvPr>
          <p:cNvSpPr>
            <a:spLocks noGrp="1"/>
          </p:cNvSpPr>
          <p:nvPr>
            <p:ph type="body" sz="quarter" idx="31"/>
          </p:nvPr>
        </p:nvSpPr>
        <p:spPr>
          <a:xfrm>
            <a:off x="405923" y="3104053"/>
            <a:ext cx="2002155" cy="1294896"/>
          </a:xfrm>
        </p:spPr>
        <p:txBody>
          <a:bodyPr/>
          <a:lstStyle/>
          <a:p>
            <a:pPr marL="171450" indent="-171450">
              <a:buFont typeface="Wingdings" panose="05000000000000000000" pitchFamily="2" charset="2"/>
              <a:buChar char="Ø"/>
            </a:pPr>
            <a:r>
              <a:rPr lang="en-US" sz="1100" dirty="0"/>
              <a:t>Employee Resources</a:t>
            </a:r>
          </a:p>
          <a:p>
            <a:pPr marL="171450" indent="-171450">
              <a:buFont typeface="Wingdings" panose="05000000000000000000" pitchFamily="2" charset="2"/>
              <a:buChar char="Ø"/>
            </a:pPr>
            <a:r>
              <a:rPr lang="en-US" sz="1100" dirty="0"/>
              <a:t>Concur</a:t>
            </a:r>
          </a:p>
        </p:txBody>
      </p:sp>
      <p:sp>
        <p:nvSpPr>
          <p:cNvPr id="8" name="Text Placeholder 7">
            <a:extLst>
              <a:ext uri="{FF2B5EF4-FFF2-40B4-BE49-F238E27FC236}">
                <a16:creationId xmlns:a16="http://schemas.microsoft.com/office/drawing/2014/main" id="{ACD493F0-6D3F-4573-ACF0-E6B123CF01F7}"/>
              </a:ext>
            </a:extLst>
          </p:cNvPr>
          <p:cNvSpPr>
            <a:spLocks noGrp="1"/>
          </p:cNvSpPr>
          <p:nvPr>
            <p:ph type="body" sz="quarter" idx="32"/>
          </p:nvPr>
        </p:nvSpPr>
        <p:spPr>
          <a:xfrm>
            <a:off x="492284" y="1798688"/>
            <a:ext cx="732155" cy="732155"/>
          </a:xfrm>
        </p:spPr>
        <p:txBody>
          <a:bodyPr/>
          <a:lstStyle/>
          <a:p>
            <a:endParaRPr lang="en-US" dirty="0"/>
          </a:p>
        </p:txBody>
      </p:sp>
      <p:sp>
        <p:nvSpPr>
          <p:cNvPr id="9" name="Text Placeholder 8">
            <a:extLst>
              <a:ext uri="{FF2B5EF4-FFF2-40B4-BE49-F238E27FC236}">
                <a16:creationId xmlns:a16="http://schemas.microsoft.com/office/drawing/2014/main" id="{BF7AEB27-5E16-4481-B209-B1534878186E}"/>
              </a:ext>
            </a:extLst>
          </p:cNvPr>
          <p:cNvSpPr>
            <a:spLocks noGrp="1"/>
          </p:cNvSpPr>
          <p:nvPr>
            <p:ph type="body" sz="quarter" idx="33"/>
          </p:nvPr>
        </p:nvSpPr>
        <p:spPr>
          <a:xfrm>
            <a:off x="9395988" y="2684673"/>
            <a:ext cx="2174875" cy="355282"/>
          </a:xfrm>
        </p:spPr>
        <p:txBody>
          <a:bodyPr/>
          <a:lstStyle/>
          <a:p>
            <a:r>
              <a:rPr lang="en-US" dirty="0"/>
              <a:t>Review Itinerary </a:t>
            </a:r>
          </a:p>
        </p:txBody>
      </p:sp>
      <p:sp>
        <p:nvSpPr>
          <p:cNvPr id="10" name="Text Placeholder 9">
            <a:extLst>
              <a:ext uri="{FF2B5EF4-FFF2-40B4-BE49-F238E27FC236}">
                <a16:creationId xmlns:a16="http://schemas.microsoft.com/office/drawing/2014/main" id="{777CFB2B-C2BE-4B7D-A636-060C071C5964}"/>
              </a:ext>
            </a:extLst>
          </p:cNvPr>
          <p:cNvSpPr>
            <a:spLocks noGrp="1"/>
          </p:cNvSpPr>
          <p:nvPr>
            <p:ph type="body" sz="quarter" idx="34"/>
          </p:nvPr>
        </p:nvSpPr>
        <p:spPr>
          <a:xfrm>
            <a:off x="9395988" y="3039955"/>
            <a:ext cx="2002155" cy="1294896"/>
          </a:xfrm>
        </p:spPr>
        <p:txBody>
          <a:bodyPr/>
          <a:lstStyle/>
          <a:p>
            <a:pPr marL="171450" indent="-171450">
              <a:buFont typeface="Wingdings" panose="05000000000000000000" pitchFamily="2" charset="2"/>
              <a:buChar char="Ø"/>
            </a:pPr>
            <a:r>
              <a:rPr lang="en-US" dirty="0"/>
              <a:t>Review itinerary</a:t>
            </a:r>
          </a:p>
          <a:p>
            <a:pPr marL="171450" indent="-171450">
              <a:buFont typeface="Wingdings" panose="05000000000000000000" pitchFamily="2" charset="2"/>
              <a:buChar char="Ø"/>
            </a:pPr>
            <a:r>
              <a:rPr lang="en-US" dirty="0"/>
              <a:t>Proceed with booking and finalize your flight.</a:t>
            </a:r>
          </a:p>
        </p:txBody>
      </p:sp>
      <p:sp>
        <p:nvSpPr>
          <p:cNvPr id="11" name="Text Placeholder 10">
            <a:extLst>
              <a:ext uri="{FF2B5EF4-FFF2-40B4-BE49-F238E27FC236}">
                <a16:creationId xmlns:a16="http://schemas.microsoft.com/office/drawing/2014/main" id="{84D6DC92-B87A-4CFA-A90F-37D02E694402}"/>
              </a:ext>
            </a:extLst>
          </p:cNvPr>
          <p:cNvSpPr>
            <a:spLocks noGrp="1"/>
          </p:cNvSpPr>
          <p:nvPr>
            <p:ph type="body" sz="quarter" idx="35"/>
          </p:nvPr>
        </p:nvSpPr>
        <p:spPr>
          <a:xfrm>
            <a:off x="9395988" y="1798687"/>
            <a:ext cx="732155" cy="732155"/>
          </a:xfrm>
        </p:spPr>
        <p:txBody>
          <a:bodyPr/>
          <a:lstStyle/>
          <a:p>
            <a:endParaRPr lang="en-US" dirty="0"/>
          </a:p>
        </p:txBody>
      </p:sp>
      <p:sp>
        <p:nvSpPr>
          <p:cNvPr id="12" name="Text Placeholder 11">
            <a:extLst>
              <a:ext uri="{FF2B5EF4-FFF2-40B4-BE49-F238E27FC236}">
                <a16:creationId xmlns:a16="http://schemas.microsoft.com/office/drawing/2014/main" id="{30604187-B848-43DC-89B8-03C2E86FD196}"/>
              </a:ext>
            </a:extLst>
          </p:cNvPr>
          <p:cNvSpPr>
            <a:spLocks noGrp="1"/>
          </p:cNvSpPr>
          <p:nvPr>
            <p:ph type="body" sz="quarter" idx="36"/>
          </p:nvPr>
        </p:nvSpPr>
        <p:spPr>
          <a:xfrm>
            <a:off x="6424559" y="2684673"/>
            <a:ext cx="2174875" cy="355282"/>
          </a:xfrm>
        </p:spPr>
        <p:txBody>
          <a:bodyPr/>
          <a:lstStyle/>
          <a:p>
            <a:r>
              <a:rPr lang="en-US" dirty="0"/>
              <a:t>Flight</a:t>
            </a:r>
          </a:p>
        </p:txBody>
      </p:sp>
      <p:sp>
        <p:nvSpPr>
          <p:cNvPr id="13" name="Text Placeholder 12">
            <a:extLst>
              <a:ext uri="{FF2B5EF4-FFF2-40B4-BE49-F238E27FC236}">
                <a16:creationId xmlns:a16="http://schemas.microsoft.com/office/drawing/2014/main" id="{0AC86E5C-246F-43EE-9EC3-65450C9AC5BC}"/>
              </a:ext>
            </a:extLst>
          </p:cNvPr>
          <p:cNvSpPr>
            <a:spLocks noGrp="1"/>
          </p:cNvSpPr>
          <p:nvPr>
            <p:ph type="body" sz="quarter" idx="37"/>
          </p:nvPr>
        </p:nvSpPr>
        <p:spPr>
          <a:xfrm>
            <a:off x="6424559" y="3039955"/>
            <a:ext cx="2002155" cy="1294896"/>
          </a:xfrm>
        </p:spPr>
        <p:txBody>
          <a:bodyPr/>
          <a:lstStyle/>
          <a:p>
            <a:pPr marL="171450" indent="-171450">
              <a:buFont typeface="Wingdings" panose="05000000000000000000" pitchFamily="2" charset="2"/>
              <a:buChar char="Ø"/>
            </a:pPr>
            <a:r>
              <a:rPr lang="en-US" dirty="0"/>
              <a:t>Select your flight</a:t>
            </a:r>
          </a:p>
          <a:p>
            <a:pPr marL="628650" lvl="1" indent="-171450">
              <a:buFont typeface="Wingdings" panose="05000000000000000000" pitchFamily="2" charset="2"/>
              <a:buChar char="Ø"/>
            </a:pPr>
            <a:r>
              <a:rPr lang="en-US" dirty="0"/>
              <a:t>DO NOT PUT IT ON HOLD</a:t>
            </a:r>
          </a:p>
        </p:txBody>
      </p:sp>
      <p:sp>
        <p:nvSpPr>
          <p:cNvPr id="14" name="Text Placeholder 13">
            <a:extLst>
              <a:ext uri="{FF2B5EF4-FFF2-40B4-BE49-F238E27FC236}">
                <a16:creationId xmlns:a16="http://schemas.microsoft.com/office/drawing/2014/main" id="{CFEDB5F6-3065-4479-A6F8-13808AD0B958}"/>
              </a:ext>
            </a:extLst>
          </p:cNvPr>
          <p:cNvSpPr>
            <a:spLocks noGrp="1"/>
          </p:cNvSpPr>
          <p:nvPr>
            <p:ph type="body" sz="quarter" idx="38"/>
          </p:nvPr>
        </p:nvSpPr>
        <p:spPr>
          <a:xfrm>
            <a:off x="6424559" y="1798687"/>
            <a:ext cx="732155" cy="732155"/>
          </a:xfrm>
        </p:spPr>
        <p:txBody>
          <a:bodyPr/>
          <a:lstStyle/>
          <a:p>
            <a:endParaRPr lang="en-US" dirty="0"/>
          </a:p>
        </p:txBody>
      </p:sp>
      <p:pic>
        <p:nvPicPr>
          <p:cNvPr id="15" name="Picture 14">
            <a:extLst>
              <a:ext uri="{FF2B5EF4-FFF2-40B4-BE49-F238E27FC236}">
                <a16:creationId xmlns:a16="http://schemas.microsoft.com/office/drawing/2014/main" id="{8D25ADC8-7F25-41BB-B94D-930F9AD275B4}"/>
              </a:ext>
            </a:extLst>
          </p:cNvPr>
          <p:cNvPicPr>
            <a:picLocks noChangeAspect="1"/>
          </p:cNvPicPr>
          <p:nvPr/>
        </p:nvPicPr>
        <p:blipFill>
          <a:blip r:embed="rId2"/>
          <a:stretch>
            <a:fillRect/>
          </a:stretch>
        </p:blipFill>
        <p:spPr>
          <a:xfrm>
            <a:off x="162891" y="4308772"/>
            <a:ext cx="2660937" cy="2378167"/>
          </a:xfrm>
          <a:prstGeom prst="rect">
            <a:avLst/>
          </a:prstGeom>
          <a:ln>
            <a:solidFill>
              <a:schemeClr val="tx1"/>
            </a:solidFill>
          </a:ln>
        </p:spPr>
      </p:pic>
      <p:pic>
        <p:nvPicPr>
          <p:cNvPr id="16" name="Picture 15">
            <a:extLst>
              <a:ext uri="{FF2B5EF4-FFF2-40B4-BE49-F238E27FC236}">
                <a16:creationId xmlns:a16="http://schemas.microsoft.com/office/drawing/2014/main" id="{88F3CDAC-91E7-4AA3-96FE-13D6EDAA6DBC}"/>
              </a:ext>
            </a:extLst>
          </p:cNvPr>
          <p:cNvPicPr>
            <a:picLocks noChangeAspect="1"/>
          </p:cNvPicPr>
          <p:nvPr/>
        </p:nvPicPr>
        <p:blipFill>
          <a:blip r:embed="rId3"/>
          <a:stretch>
            <a:fillRect/>
          </a:stretch>
        </p:blipFill>
        <p:spPr>
          <a:xfrm>
            <a:off x="3066860" y="4308771"/>
            <a:ext cx="3024235" cy="2378167"/>
          </a:xfrm>
          <a:prstGeom prst="rect">
            <a:avLst/>
          </a:prstGeom>
          <a:ln>
            <a:solidFill>
              <a:schemeClr val="tx1"/>
            </a:solidFill>
          </a:ln>
        </p:spPr>
      </p:pic>
      <p:sp>
        <p:nvSpPr>
          <p:cNvPr id="17" name="Heptagon 16" descr="1&#10;">
            <a:extLst>
              <a:ext uri="{FF2B5EF4-FFF2-40B4-BE49-F238E27FC236}">
                <a16:creationId xmlns:a16="http://schemas.microsoft.com/office/drawing/2014/main" id="{3CC73A11-4BE4-4872-9916-73D3FA702CEA}"/>
              </a:ext>
            </a:extLst>
          </p:cNvPr>
          <p:cNvSpPr/>
          <p:nvPr/>
        </p:nvSpPr>
        <p:spPr>
          <a:xfrm>
            <a:off x="3773751" y="4398949"/>
            <a:ext cx="244067" cy="219233"/>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 name="Heptagon 19" descr="1&#10;">
            <a:extLst>
              <a:ext uri="{FF2B5EF4-FFF2-40B4-BE49-F238E27FC236}">
                <a16:creationId xmlns:a16="http://schemas.microsoft.com/office/drawing/2014/main" id="{5246C1C1-10AF-4EB5-A5A9-897CA811A503}"/>
              </a:ext>
            </a:extLst>
          </p:cNvPr>
          <p:cNvSpPr/>
          <p:nvPr/>
        </p:nvSpPr>
        <p:spPr>
          <a:xfrm>
            <a:off x="5671823" y="6093821"/>
            <a:ext cx="244067" cy="219233"/>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TextBox 17">
            <a:extLst>
              <a:ext uri="{FF2B5EF4-FFF2-40B4-BE49-F238E27FC236}">
                <a16:creationId xmlns:a16="http://schemas.microsoft.com/office/drawing/2014/main" id="{51487CCF-F1C5-4A14-8A63-89F158A56106}"/>
              </a:ext>
            </a:extLst>
          </p:cNvPr>
          <p:cNvSpPr txBox="1"/>
          <p:nvPr/>
        </p:nvSpPr>
        <p:spPr>
          <a:xfrm>
            <a:off x="6493164" y="5036189"/>
            <a:ext cx="5172363" cy="923330"/>
          </a:xfrm>
          <a:prstGeom prst="rect">
            <a:avLst/>
          </a:prstGeom>
          <a:noFill/>
          <a:ln>
            <a:solidFill>
              <a:schemeClr val="tx1"/>
            </a:solidFill>
            <a:prstDash val="lgDash"/>
          </a:ln>
        </p:spPr>
        <p:txBody>
          <a:bodyPr wrap="square" rtlCol="0">
            <a:spAutoFit/>
          </a:bodyPr>
          <a:lstStyle/>
          <a:p>
            <a:r>
              <a:rPr lang="en-US" dirty="0"/>
              <a:t>If you experience any problems, please don’t hesitate to reach out to your designated department travel representative or contact the Dean’s Office!</a:t>
            </a:r>
          </a:p>
        </p:txBody>
      </p:sp>
    </p:spTree>
    <p:extLst>
      <p:ext uri="{BB962C8B-B14F-4D97-AF65-F5344CB8AC3E}">
        <p14:creationId xmlns:p14="http://schemas.microsoft.com/office/powerpoint/2010/main" val="281870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6E3310-E33A-AC47-9B4F-E8AE350AD84B}"/>
              </a:ext>
            </a:extLst>
          </p:cNvPr>
          <p:cNvSpPr>
            <a:spLocks noGrp="1"/>
          </p:cNvSpPr>
          <p:nvPr>
            <p:ph type="body" sz="quarter" idx="10"/>
          </p:nvPr>
        </p:nvSpPr>
        <p:spPr/>
        <p:txBody>
          <a:bodyPr/>
          <a:lstStyle/>
          <a:p>
            <a:r>
              <a:rPr lang="en-US" sz="2400" dirty="0"/>
              <a:t>Concur Pre-Approval Required</a:t>
            </a:r>
          </a:p>
        </p:txBody>
      </p:sp>
      <p:sp>
        <p:nvSpPr>
          <p:cNvPr id="3" name="Text Placeholder 2">
            <a:extLst>
              <a:ext uri="{FF2B5EF4-FFF2-40B4-BE49-F238E27FC236}">
                <a16:creationId xmlns:a16="http://schemas.microsoft.com/office/drawing/2014/main" id="{6EFF11D1-84C9-1C4B-B1D3-1C20BA36BC5C}"/>
              </a:ext>
            </a:extLst>
          </p:cNvPr>
          <p:cNvSpPr>
            <a:spLocks noGrp="1"/>
          </p:cNvSpPr>
          <p:nvPr>
            <p:ph type="body" sz="quarter" idx="11"/>
          </p:nvPr>
        </p:nvSpPr>
        <p:spPr/>
        <p:txBody>
          <a:bodyPr/>
          <a:lstStyle/>
          <a:p>
            <a:r>
              <a:rPr lang="en-US" sz="1600" dirty="0"/>
              <a:t>All travel requests must be approved in concur </a:t>
            </a:r>
            <a:r>
              <a:rPr lang="en-US" sz="1600" u="sng" dirty="0"/>
              <a:t>before</a:t>
            </a:r>
            <a:r>
              <a:rPr lang="en-US" sz="1600" dirty="0"/>
              <a:t> travel arrangements are made. An email from a Director, Chair, or Staff member does not mean your travel is approved!</a:t>
            </a:r>
          </a:p>
        </p:txBody>
      </p:sp>
      <p:sp>
        <p:nvSpPr>
          <p:cNvPr id="4" name="Text Placeholder 3">
            <a:extLst>
              <a:ext uri="{FF2B5EF4-FFF2-40B4-BE49-F238E27FC236}">
                <a16:creationId xmlns:a16="http://schemas.microsoft.com/office/drawing/2014/main" id="{2890FAC7-CBF6-B342-A4C6-49C5A482369D}"/>
              </a:ext>
            </a:extLst>
          </p:cNvPr>
          <p:cNvSpPr>
            <a:spLocks noGrp="1"/>
          </p:cNvSpPr>
          <p:nvPr>
            <p:ph type="body" sz="quarter" idx="16"/>
          </p:nvPr>
        </p:nvSpPr>
        <p:spPr/>
        <p:txBody>
          <a:bodyPr/>
          <a:lstStyle/>
          <a:p>
            <a:r>
              <a:rPr lang="en-US" dirty="0"/>
              <a:t>     </a:t>
            </a:r>
          </a:p>
          <a:p>
            <a:endParaRPr lang="en-US" dirty="0"/>
          </a:p>
        </p:txBody>
      </p:sp>
      <p:sp>
        <p:nvSpPr>
          <p:cNvPr id="5" name="Text Placeholder 4">
            <a:extLst>
              <a:ext uri="{FF2B5EF4-FFF2-40B4-BE49-F238E27FC236}">
                <a16:creationId xmlns:a16="http://schemas.microsoft.com/office/drawing/2014/main" id="{DB6D5254-EA7B-B740-9D3F-6389EE0209FC}"/>
              </a:ext>
            </a:extLst>
          </p:cNvPr>
          <p:cNvSpPr>
            <a:spLocks noGrp="1"/>
          </p:cNvSpPr>
          <p:nvPr>
            <p:ph type="body" sz="quarter" idx="17"/>
          </p:nvPr>
        </p:nvSpPr>
        <p:spPr/>
        <p:txBody>
          <a:bodyPr/>
          <a:lstStyle/>
          <a:p>
            <a:r>
              <a:rPr lang="en-US" dirty="0"/>
              <a:t>           </a:t>
            </a:r>
          </a:p>
          <a:p>
            <a:endParaRPr lang="en-US" dirty="0"/>
          </a:p>
        </p:txBody>
      </p:sp>
      <p:sp>
        <p:nvSpPr>
          <p:cNvPr id="6" name="Text Placeholder 5">
            <a:extLst>
              <a:ext uri="{FF2B5EF4-FFF2-40B4-BE49-F238E27FC236}">
                <a16:creationId xmlns:a16="http://schemas.microsoft.com/office/drawing/2014/main" id="{2211419D-0541-BB47-BD87-3E1613764C38}"/>
              </a:ext>
            </a:extLst>
          </p:cNvPr>
          <p:cNvSpPr>
            <a:spLocks noGrp="1"/>
          </p:cNvSpPr>
          <p:nvPr>
            <p:ph type="body" sz="quarter" idx="18"/>
          </p:nvPr>
        </p:nvSpPr>
        <p:spPr/>
        <p:txBody>
          <a:bodyPr/>
          <a:lstStyle/>
          <a:p>
            <a:r>
              <a:rPr lang="en-US" dirty="0"/>
              <a:t>          </a:t>
            </a:r>
          </a:p>
          <a:p>
            <a:endParaRPr lang="en-US" dirty="0"/>
          </a:p>
        </p:txBody>
      </p:sp>
      <p:sp>
        <p:nvSpPr>
          <p:cNvPr id="7" name="Text Placeholder 6">
            <a:extLst>
              <a:ext uri="{FF2B5EF4-FFF2-40B4-BE49-F238E27FC236}">
                <a16:creationId xmlns:a16="http://schemas.microsoft.com/office/drawing/2014/main" id="{2C737871-316B-4245-B5AE-D91B879327CB}"/>
              </a:ext>
            </a:extLst>
          </p:cNvPr>
          <p:cNvSpPr>
            <a:spLocks noGrp="1"/>
          </p:cNvSpPr>
          <p:nvPr>
            <p:ph type="body" sz="quarter" idx="19"/>
          </p:nvPr>
        </p:nvSpPr>
        <p:spPr/>
        <p:txBody>
          <a:bodyPr/>
          <a:lstStyle/>
          <a:p>
            <a:r>
              <a:rPr lang="en-US" sz="2400" dirty="0"/>
              <a:t>Concur Is An Estimate</a:t>
            </a:r>
          </a:p>
        </p:txBody>
      </p:sp>
      <p:sp>
        <p:nvSpPr>
          <p:cNvPr id="8" name="Text Placeholder 7">
            <a:extLst>
              <a:ext uri="{FF2B5EF4-FFF2-40B4-BE49-F238E27FC236}">
                <a16:creationId xmlns:a16="http://schemas.microsoft.com/office/drawing/2014/main" id="{565E13B7-508D-2449-BCA0-E005716E160D}"/>
              </a:ext>
            </a:extLst>
          </p:cNvPr>
          <p:cNvSpPr>
            <a:spLocks noGrp="1"/>
          </p:cNvSpPr>
          <p:nvPr>
            <p:ph type="body" sz="quarter" idx="20"/>
          </p:nvPr>
        </p:nvSpPr>
        <p:spPr/>
        <p:txBody>
          <a:bodyPr/>
          <a:lstStyle/>
          <a:p>
            <a:r>
              <a:rPr lang="en-US" dirty="0"/>
              <a:t>What you enter on the dynamic form is what staff will use to complete your request in Concur so please be as accurate as possible – however, Concur is a pre-approval tool with </a:t>
            </a:r>
            <a:r>
              <a:rPr lang="en-US" i="1" dirty="0"/>
              <a:t>estimated</a:t>
            </a:r>
            <a:r>
              <a:rPr lang="en-US" dirty="0"/>
              <a:t> expenses, so there is no need to submit additional requests if airline ticket prices change, etc.</a:t>
            </a:r>
          </a:p>
        </p:txBody>
      </p:sp>
      <p:sp>
        <p:nvSpPr>
          <p:cNvPr id="9" name="Text Placeholder 8">
            <a:extLst>
              <a:ext uri="{FF2B5EF4-FFF2-40B4-BE49-F238E27FC236}">
                <a16:creationId xmlns:a16="http://schemas.microsoft.com/office/drawing/2014/main" id="{14A19080-9C35-824C-8C07-3FA173BAA358}"/>
              </a:ext>
            </a:extLst>
          </p:cNvPr>
          <p:cNvSpPr>
            <a:spLocks noGrp="1"/>
          </p:cNvSpPr>
          <p:nvPr>
            <p:ph type="body" sz="quarter" idx="21"/>
          </p:nvPr>
        </p:nvSpPr>
        <p:spPr/>
        <p:txBody>
          <a:bodyPr/>
          <a:lstStyle/>
          <a:p>
            <a:r>
              <a:rPr lang="en-US" sz="2400" dirty="0"/>
              <a:t>Plan Ahead</a:t>
            </a:r>
          </a:p>
        </p:txBody>
      </p:sp>
      <p:sp>
        <p:nvSpPr>
          <p:cNvPr id="10" name="Text Placeholder 9">
            <a:extLst>
              <a:ext uri="{FF2B5EF4-FFF2-40B4-BE49-F238E27FC236}">
                <a16:creationId xmlns:a16="http://schemas.microsoft.com/office/drawing/2014/main" id="{4E7A445E-F029-194E-8168-A64810EF0AA8}"/>
              </a:ext>
            </a:extLst>
          </p:cNvPr>
          <p:cNvSpPr>
            <a:spLocks noGrp="1"/>
          </p:cNvSpPr>
          <p:nvPr>
            <p:ph type="body" sz="quarter" idx="22"/>
          </p:nvPr>
        </p:nvSpPr>
        <p:spPr/>
        <p:txBody>
          <a:bodyPr/>
          <a:lstStyle/>
          <a:p>
            <a:r>
              <a:rPr lang="en-US" dirty="0"/>
              <a:t>Please allow a minimum of 3 weeks before anticipated dates of travel for concur processing.</a:t>
            </a:r>
          </a:p>
        </p:txBody>
      </p:sp>
      <p:sp>
        <p:nvSpPr>
          <p:cNvPr id="11" name="Text Placeholder 10">
            <a:extLst>
              <a:ext uri="{FF2B5EF4-FFF2-40B4-BE49-F238E27FC236}">
                <a16:creationId xmlns:a16="http://schemas.microsoft.com/office/drawing/2014/main" id="{ED03B250-821F-2B4E-A339-89233DF3DD73}"/>
              </a:ext>
            </a:extLst>
          </p:cNvPr>
          <p:cNvSpPr>
            <a:spLocks noGrp="1"/>
          </p:cNvSpPr>
          <p:nvPr>
            <p:ph type="body" sz="quarter" idx="23"/>
          </p:nvPr>
        </p:nvSpPr>
        <p:spPr>
          <a:xfrm>
            <a:off x="2895283" y="737685"/>
            <a:ext cx="5974397" cy="704749"/>
          </a:xfrm>
        </p:spPr>
        <p:txBody>
          <a:bodyPr/>
          <a:lstStyle/>
          <a:p>
            <a:r>
              <a:rPr lang="en-US" sz="5400" dirty="0"/>
              <a:t>Remember</a:t>
            </a:r>
            <a:endParaRPr lang="en-US" dirty="0"/>
          </a:p>
        </p:txBody>
      </p:sp>
    </p:spTree>
    <p:extLst>
      <p:ext uri="{BB962C8B-B14F-4D97-AF65-F5344CB8AC3E}">
        <p14:creationId xmlns:p14="http://schemas.microsoft.com/office/powerpoint/2010/main" val="106339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
            <a:extLst>
              <a:ext uri="{FF2B5EF4-FFF2-40B4-BE49-F238E27FC236}">
                <a16:creationId xmlns:a16="http://schemas.microsoft.com/office/drawing/2014/main" id="{0A0495A1-F7C7-4432-BFA0-7EE6FCBB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10" y="504532"/>
            <a:ext cx="3714750" cy="3219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3" name="Picture 2">
            <a:extLst>
              <a:ext uri="{FF2B5EF4-FFF2-40B4-BE49-F238E27FC236}">
                <a16:creationId xmlns:a16="http://schemas.microsoft.com/office/drawing/2014/main" id="{81F2AFCA-D46D-461A-9140-265165053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029" y="1915098"/>
            <a:ext cx="5943600" cy="2505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D051122-CA02-42DC-B6AC-50297D0C5BB8}"/>
              </a:ext>
            </a:extLst>
          </p:cNvPr>
          <p:cNvCxnSpPr/>
          <p:nvPr/>
        </p:nvCxnSpPr>
        <p:spPr>
          <a:xfrm flipH="1">
            <a:off x="7968587" y="3224553"/>
            <a:ext cx="1838325"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0090299B-0AD0-48C7-8325-EF20961B4075}"/>
              </a:ext>
            </a:extLst>
          </p:cNvPr>
          <p:cNvSpPr>
            <a:spLocks noChangeArrowheads="1"/>
          </p:cNvSpPr>
          <p:nvPr/>
        </p:nvSpPr>
        <p:spPr bwMode="auto">
          <a:xfrm>
            <a:off x="0" y="3676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0F37309C-7BB5-4233-A0C3-5E94138F7E5C}"/>
              </a:ext>
            </a:extLst>
          </p:cNvPr>
          <p:cNvSpPr>
            <a:spLocks noChangeArrowheads="1"/>
          </p:cNvSpPr>
          <p:nvPr/>
        </p:nvSpPr>
        <p:spPr bwMode="auto">
          <a:xfrm>
            <a:off x="0" y="4133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F61C5669-048F-48E9-81E0-2A62DD66CF1D}"/>
              </a:ext>
            </a:extLst>
          </p:cNvPr>
          <p:cNvSpPr>
            <a:spLocks noChangeArrowheads="1"/>
          </p:cNvSpPr>
          <p:nvPr/>
        </p:nvSpPr>
        <p:spPr bwMode="auto">
          <a:xfrm>
            <a:off x="0" y="6638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F0AF0836-05F5-48F9-B4BB-404BD3830D5C}"/>
              </a:ext>
            </a:extLst>
          </p:cNvPr>
          <p:cNvPicPr/>
          <p:nvPr/>
        </p:nvPicPr>
        <p:blipFill rotWithShape="1">
          <a:blip r:embed="rId5"/>
          <a:srcRect l="20192" t="9741" r="20193" b="51593"/>
          <a:stretch/>
        </p:blipFill>
        <p:spPr bwMode="auto">
          <a:xfrm>
            <a:off x="1538890" y="4628087"/>
            <a:ext cx="5857875" cy="2062480"/>
          </a:xfrm>
          <a:prstGeom prst="rect">
            <a:avLst/>
          </a:prstGeom>
          <a:ln>
            <a:solidFill>
              <a:schemeClr val="tx1"/>
            </a:solidFill>
          </a:ln>
          <a:extLst>
            <a:ext uri="{53640926-AAD7-44D8-BBD7-CCE9431645EC}">
              <a14:shadowObscured xmlns:a14="http://schemas.microsoft.com/office/drawing/2010/main"/>
            </a:ext>
          </a:extLst>
        </p:spPr>
      </p:pic>
      <p:sp>
        <p:nvSpPr>
          <p:cNvPr id="9" name="Heptagon 8">
            <a:extLst>
              <a:ext uri="{FF2B5EF4-FFF2-40B4-BE49-F238E27FC236}">
                <a16:creationId xmlns:a16="http://schemas.microsoft.com/office/drawing/2014/main" id="{433F0FBA-A522-46B3-B7F2-A66E97D38029}"/>
              </a:ext>
            </a:extLst>
          </p:cNvPr>
          <p:cNvSpPr/>
          <p:nvPr/>
        </p:nvSpPr>
        <p:spPr>
          <a:xfrm>
            <a:off x="193183" y="504532"/>
            <a:ext cx="740535" cy="766293"/>
          </a:xfrm>
          <a:prstGeom prst="heptagon">
            <a:avLst/>
          </a:prstGeom>
          <a:solidFill>
            <a:srgbClr val="007B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13" name="Heptagon 12">
            <a:extLst>
              <a:ext uri="{FF2B5EF4-FFF2-40B4-BE49-F238E27FC236}">
                <a16:creationId xmlns:a16="http://schemas.microsoft.com/office/drawing/2014/main" id="{8330A3D7-A610-4C6B-8397-E87E1E51BEBE}"/>
              </a:ext>
            </a:extLst>
          </p:cNvPr>
          <p:cNvSpPr/>
          <p:nvPr/>
        </p:nvSpPr>
        <p:spPr>
          <a:xfrm>
            <a:off x="5078717" y="1915098"/>
            <a:ext cx="740535" cy="766293"/>
          </a:xfrm>
          <a:prstGeom prst="heptagon">
            <a:avLst/>
          </a:prstGeom>
          <a:solidFill>
            <a:srgbClr val="007B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4" name="Heptagon 13">
            <a:extLst>
              <a:ext uri="{FF2B5EF4-FFF2-40B4-BE49-F238E27FC236}">
                <a16:creationId xmlns:a16="http://schemas.microsoft.com/office/drawing/2014/main" id="{A17E6E84-229A-425A-A224-9AA9AEF45CFE}"/>
              </a:ext>
            </a:extLst>
          </p:cNvPr>
          <p:cNvSpPr/>
          <p:nvPr/>
        </p:nvSpPr>
        <p:spPr>
          <a:xfrm>
            <a:off x="721217" y="4628087"/>
            <a:ext cx="740535" cy="766293"/>
          </a:xfrm>
          <a:prstGeom prst="heptagon">
            <a:avLst/>
          </a:prstGeom>
          <a:solidFill>
            <a:srgbClr val="007B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2" name="TextBox 1">
            <a:extLst>
              <a:ext uri="{FF2B5EF4-FFF2-40B4-BE49-F238E27FC236}">
                <a16:creationId xmlns:a16="http://schemas.microsoft.com/office/drawing/2014/main" id="{97224023-363E-4A8F-A918-C69DA816F7C7}"/>
              </a:ext>
            </a:extLst>
          </p:cNvPr>
          <p:cNvSpPr txBox="1"/>
          <p:nvPr/>
        </p:nvSpPr>
        <p:spPr>
          <a:xfrm>
            <a:off x="1023441" y="73279"/>
            <a:ext cx="4761186" cy="369332"/>
          </a:xfrm>
          <a:prstGeom prst="rect">
            <a:avLst/>
          </a:prstGeom>
          <a:noFill/>
        </p:spPr>
        <p:txBody>
          <a:bodyPr wrap="square" rtlCol="0">
            <a:spAutoFit/>
          </a:bodyPr>
          <a:lstStyle/>
          <a:p>
            <a:r>
              <a:rPr lang="en-US" b="1" u="sng" dirty="0">
                <a:solidFill>
                  <a:schemeClr val="bg1"/>
                </a:solidFill>
                <a:hlinkClick r:id="rId6">
                  <a:extLst>
                    <a:ext uri="{A12FA001-AC4F-418D-AE19-62706E023703}">
                      <ahyp:hlinkClr xmlns:ahyp="http://schemas.microsoft.com/office/drawing/2018/hyperlinkcolor" val="tx"/>
                    </a:ext>
                  </a:extLst>
                </a:hlinkClick>
              </a:rPr>
              <a:t>https://cob.unt.edu/travel-request</a:t>
            </a:r>
            <a:endParaRPr lang="en-US" b="1" dirty="0">
              <a:solidFill>
                <a:schemeClr val="bg1"/>
              </a:solidFill>
            </a:endParaRPr>
          </a:p>
        </p:txBody>
      </p:sp>
    </p:spTree>
    <p:extLst>
      <p:ext uri="{BB962C8B-B14F-4D97-AF65-F5344CB8AC3E}">
        <p14:creationId xmlns:p14="http://schemas.microsoft.com/office/powerpoint/2010/main" val="314772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56D2F522-8C34-462E-918D-5F911751A959}"/>
              </a:ext>
            </a:extLst>
          </p:cNvPr>
          <p:cNvSpPr>
            <a:spLocks noGrp="1"/>
          </p:cNvSpPr>
          <p:nvPr>
            <p:ph type="body" sz="quarter" idx="10"/>
          </p:nvPr>
        </p:nvSpPr>
        <p:spPr>
          <a:xfrm>
            <a:off x="2895283" y="4444846"/>
            <a:ext cx="4176077" cy="355282"/>
          </a:xfrm>
        </p:spPr>
        <p:txBody>
          <a:bodyPr/>
          <a:lstStyle/>
          <a:p>
            <a:r>
              <a:rPr lang="en-US" sz="2400" dirty="0"/>
              <a:t>Double Check Your Information</a:t>
            </a:r>
          </a:p>
        </p:txBody>
      </p:sp>
      <p:sp>
        <p:nvSpPr>
          <p:cNvPr id="5" name="Text Placeholder 2">
            <a:extLst>
              <a:ext uri="{FF2B5EF4-FFF2-40B4-BE49-F238E27FC236}">
                <a16:creationId xmlns:a16="http://schemas.microsoft.com/office/drawing/2014/main" id="{546459F9-635B-47C7-8344-ACE64A4207D7}"/>
              </a:ext>
            </a:extLst>
          </p:cNvPr>
          <p:cNvSpPr>
            <a:spLocks noGrp="1"/>
          </p:cNvSpPr>
          <p:nvPr>
            <p:ph type="body" sz="quarter" idx="11"/>
          </p:nvPr>
        </p:nvSpPr>
        <p:spPr>
          <a:xfrm>
            <a:off x="2895283" y="4800128"/>
            <a:ext cx="5679757" cy="853440"/>
          </a:xfrm>
        </p:spPr>
        <p:txBody>
          <a:bodyPr/>
          <a:lstStyle/>
          <a:p>
            <a:r>
              <a:rPr lang="en-US" sz="1600" dirty="0"/>
              <a:t>Please pay special attention to the travel dates – you will use the actual dates of travel, not the ‘event’ dates.</a:t>
            </a:r>
          </a:p>
        </p:txBody>
      </p:sp>
      <p:sp>
        <p:nvSpPr>
          <p:cNvPr id="6" name="Text Placeholder 3">
            <a:extLst>
              <a:ext uri="{FF2B5EF4-FFF2-40B4-BE49-F238E27FC236}">
                <a16:creationId xmlns:a16="http://schemas.microsoft.com/office/drawing/2014/main" id="{AFB0120D-FA32-4E09-A58D-16662C569D03}"/>
              </a:ext>
            </a:extLst>
          </p:cNvPr>
          <p:cNvSpPr txBox="1">
            <a:spLocks/>
          </p:cNvSpPr>
          <p:nvPr/>
        </p:nvSpPr>
        <p:spPr>
          <a:xfrm>
            <a:off x="2021205" y="4548244"/>
            <a:ext cx="732155" cy="732155"/>
          </a:xfrm>
          <a:prstGeom prst="ellipse">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Text Placeholder 4">
            <a:extLst>
              <a:ext uri="{FF2B5EF4-FFF2-40B4-BE49-F238E27FC236}">
                <a16:creationId xmlns:a16="http://schemas.microsoft.com/office/drawing/2014/main" id="{CA4A34DC-E879-419B-8814-D8E8E43E178B}"/>
              </a:ext>
            </a:extLst>
          </p:cNvPr>
          <p:cNvSpPr txBox="1">
            <a:spLocks/>
          </p:cNvSpPr>
          <p:nvPr/>
        </p:nvSpPr>
        <p:spPr>
          <a:xfrm>
            <a:off x="2021205" y="5865210"/>
            <a:ext cx="732155" cy="732155"/>
          </a:xfrm>
          <a:prstGeom prst="ellipse">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1" name="Text Placeholder 8">
            <a:extLst>
              <a:ext uri="{FF2B5EF4-FFF2-40B4-BE49-F238E27FC236}">
                <a16:creationId xmlns:a16="http://schemas.microsoft.com/office/drawing/2014/main" id="{4EA79C8B-D415-4501-82C4-284EE4E9FCDC}"/>
              </a:ext>
            </a:extLst>
          </p:cNvPr>
          <p:cNvSpPr txBox="1">
            <a:spLocks/>
          </p:cNvSpPr>
          <p:nvPr/>
        </p:nvSpPr>
        <p:spPr>
          <a:xfrm>
            <a:off x="2895283" y="5833374"/>
            <a:ext cx="4176077" cy="35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More is MORE</a:t>
            </a:r>
          </a:p>
        </p:txBody>
      </p:sp>
      <p:sp>
        <p:nvSpPr>
          <p:cNvPr id="12" name="Text Placeholder 9">
            <a:extLst>
              <a:ext uri="{FF2B5EF4-FFF2-40B4-BE49-F238E27FC236}">
                <a16:creationId xmlns:a16="http://schemas.microsoft.com/office/drawing/2014/main" id="{1A6AA81A-5943-4320-80F7-09ACAAAEEEDE}"/>
              </a:ext>
            </a:extLst>
          </p:cNvPr>
          <p:cNvSpPr txBox="1">
            <a:spLocks/>
          </p:cNvSpPr>
          <p:nvPr/>
        </p:nvSpPr>
        <p:spPr>
          <a:xfrm>
            <a:off x="2895283" y="6228893"/>
            <a:ext cx="5679757" cy="8534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rPr>
              <a:t>The more information you provide in the explanation field, the better.</a:t>
            </a:r>
          </a:p>
        </p:txBody>
      </p:sp>
      <p:pic>
        <p:nvPicPr>
          <p:cNvPr id="13" name="Picture 12" descr="Diving Eagle spirit mark">
            <a:extLst>
              <a:ext uri="{FF2B5EF4-FFF2-40B4-BE49-F238E27FC236}">
                <a16:creationId xmlns:a16="http://schemas.microsoft.com/office/drawing/2014/main" id="{5F3E80DD-9BC0-4283-B467-E79515036D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46435" y="4699908"/>
            <a:ext cx="476693" cy="434109"/>
          </a:xfrm>
          <a:prstGeom prst="rect">
            <a:avLst/>
          </a:prstGeom>
          <a:noFill/>
          <a:ln>
            <a:noFill/>
          </a:ln>
        </p:spPr>
      </p:pic>
      <p:pic>
        <p:nvPicPr>
          <p:cNvPr id="14" name="Picture 13" descr="Diving Eagle spirit mark">
            <a:extLst>
              <a:ext uri="{FF2B5EF4-FFF2-40B4-BE49-F238E27FC236}">
                <a16:creationId xmlns:a16="http://schemas.microsoft.com/office/drawing/2014/main" id="{A6A99E2C-B0FA-4494-98AB-37A5044AE5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46435" y="6011015"/>
            <a:ext cx="476693" cy="434109"/>
          </a:xfrm>
          <a:prstGeom prst="rect">
            <a:avLst/>
          </a:prstGeom>
          <a:noFill/>
          <a:ln>
            <a:noFill/>
          </a:ln>
        </p:spPr>
      </p:pic>
      <p:pic>
        <p:nvPicPr>
          <p:cNvPr id="3" name="Picture 2">
            <a:extLst>
              <a:ext uri="{FF2B5EF4-FFF2-40B4-BE49-F238E27FC236}">
                <a16:creationId xmlns:a16="http://schemas.microsoft.com/office/drawing/2014/main" id="{30A5615A-F3D5-4170-BD8E-1A35B4E78D69}"/>
              </a:ext>
            </a:extLst>
          </p:cNvPr>
          <p:cNvPicPr>
            <a:picLocks noChangeAspect="1"/>
          </p:cNvPicPr>
          <p:nvPr/>
        </p:nvPicPr>
        <p:blipFill rotWithShape="1">
          <a:blip r:embed="rId4"/>
          <a:srcRect t="1439"/>
          <a:stretch/>
        </p:blipFill>
        <p:spPr>
          <a:xfrm>
            <a:off x="1" y="-10467"/>
            <a:ext cx="12192000" cy="4306017"/>
          </a:xfrm>
          <a:prstGeom prst="rect">
            <a:avLst/>
          </a:prstGeom>
        </p:spPr>
      </p:pic>
    </p:spTree>
    <p:extLst>
      <p:ext uri="{BB962C8B-B14F-4D97-AF65-F5344CB8AC3E}">
        <p14:creationId xmlns:p14="http://schemas.microsoft.com/office/powerpoint/2010/main" val="192677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36C102-8D62-9544-9779-572D172D62A8}"/>
              </a:ext>
            </a:extLst>
          </p:cNvPr>
          <p:cNvSpPr>
            <a:spLocks noGrp="1"/>
          </p:cNvSpPr>
          <p:nvPr>
            <p:ph type="body" sz="quarter" idx="30"/>
          </p:nvPr>
        </p:nvSpPr>
        <p:spPr>
          <a:xfrm>
            <a:off x="492284" y="1306587"/>
            <a:ext cx="2174875" cy="355282"/>
          </a:xfrm>
        </p:spPr>
        <p:txBody>
          <a:bodyPr/>
          <a:lstStyle/>
          <a:p>
            <a:r>
              <a:rPr lang="en-US" dirty="0"/>
              <a:t>Flights</a:t>
            </a:r>
          </a:p>
        </p:txBody>
      </p:sp>
      <p:sp>
        <p:nvSpPr>
          <p:cNvPr id="7" name="Text Placeholder 6">
            <a:extLst>
              <a:ext uri="{FF2B5EF4-FFF2-40B4-BE49-F238E27FC236}">
                <a16:creationId xmlns:a16="http://schemas.microsoft.com/office/drawing/2014/main" id="{89ACDF2C-3EF1-F841-A63C-867386F5DC0F}"/>
              </a:ext>
            </a:extLst>
          </p:cNvPr>
          <p:cNvSpPr>
            <a:spLocks noGrp="1"/>
          </p:cNvSpPr>
          <p:nvPr>
            <p:ph type="body" sz="quarter" idx="31"/>
          </p:nvPr>
        </p:nvSpPr>
        <p:spPr>
          <a:xfrm>
            <a:off x="492284" y="1661869"/>
            <a:ext cx="2002155" cy="2175734"/>
          </a:xfrm>
        </p:spPr>
        <p:txBody>
          <a:bodyPr/>
          <a:lstStyle/>
          <a:p>
            <a:pPr marL="228600" indent="-228600">
              <a:buAutoNum type="arabicParenR"/>
            </a:pPr>
            <a:r>
              <a:rPr lang="en-US" dirty="0"/>
              <a:t>You will select whether you need a flight.</a:t>
            </a:r>
          </a:p>
          <a:p>
            <a:pPr marL="228600" indent="-228600">
              <a:buAutoNum type="arabicParenR"/>
            </a:pPr>
            <a:r>
              <a:rPr lang="en-US" dirty="0"/>
              <a:t>If you need a flight, you will select whether or not you will book in concur, or on your own outside of concur.</a:t>
            </a:r>
          </a:p>
          <a:p>
            <a:pPr marL="228600" indent="-228600">
              <a:buAutoNum type="arabicParenR"/>
            </a:pPr>
            <a:r>
              <a:rPr lang="en-US" dirty="0"/>
              <a:t>If you elect to book in concur, you will be asked to provide carrier, departure times, etc.</a:t>
            </a:r>
          </a:p>
        </p:txBody>
      </p:sp>
      <p:sp>
        <p:nvSpPr>
          <p:cNvPr id="8" name="Text Placeholder 7">
            <a:extLst>
              <a:ext uri="{FF2B5EF4-FFF2-40B4-BE49-F238E27FC236}">
                <a16:creationId xmlns:a16="http://schemas.microsoft.com/office/drawing/2014/main" id="{A413560A-CD17-CD42-A71B-F8C65B0668D8}"/>
              </a:ext>
            </a:extLst>
          </p:cNvPr>
          <p:cNvSpPr>
            <a:spLocks noGrp="1"/>
          </p:cNvSpPr>
          <p:nvPr>
            <p:ph type="body" sz="quarter" idx="32"/>
          </p:nvPr>
        </p:nvSpPr>
        <p:spPr>
          <a:xfrm>
            <a:off x="492284" y="362237"/>
            <a:ext cx="732155" cy="732155"/>
          </a:xfrm>
        </p:spPr>
        <p:txBody>
          <a:bodyPr/>
          <a:lstStyle/>
          <a:p>
            <a:r>
              <a:rPr lang="en-US" dirty="0"/>
              <a:t>  </a:t>
            </a:r>
          </a:p>
          <a:p>
            <a:endParaRPr lang="en-US" dirty="0"/>
          </a:p>
        </p:txBody>
      </p:sp>
      <p:pic>
        <p:nvPicPr>
          <p:cNvPr id="17" name="Graphic 16" descr="Airplane">
            <a:extLst>
              <a:ext uri="{FF2B5EF4-FFF2-40B4-BE49-F238E27FC236}">
                <a16:creationId xmlns:a16="http://schemas.microsoft.com/office/drawing/2014/main" id="{5525A881-77BF-4DD8-91A7-35FCF79D31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340" y="432784"/>
            <a:ext cx="591060" cy="591060"/>
          </a:xfrm>
          <a:prstGeom prst="rect">
            <a:avLst/>
          </a:prstGeom>
        </p:spPr>
      </p:pic>
      <p:sp>
        <p:nvSpPr>
          <p:cNvPr id="18" name="Text Placeholder 10">
            <a:extLst>
              <a:ext uri="{FF2B5EF4-FFF2-40B4-BE49-F238E27FC236}">
                <a16:creationId xmlns:a16="http://schemas.microsoft.com/office/drawing/2014/main" id="{526B16A8-84AC-4699-9B08-02313345779B}"/>
              </a:ext>
            </a:extLst>
          </p:cNvPr>
          <p:cNvSpPr>
            <a:spLocks noGrp="1"/>
          </p:cNvSpPr>
          <p:nvPr>
            <p:ph type="body" sz="quarter" idx="23"/>
          </p:nvPr>
        </p:nvSpPr>
        <p:spPr>
          <a:xfrm>
            <a:off x="2895283" y="309668"/>
            <a:ext cx="5974397" cy="704749"/>
          </a:xfrm>
        </p:spPr>
        <p:txBody>
          <a:bodyPr/>
          <a:lstStyle/>
          <a:p>
            <a:pPr algn="ctr"/>
            <a:r>
              <a:rPr lang="en-US" sz="5400" dirty="0"/>
              <a:t>Travel Segments</a:t>
            </a:r>
            <a:endParaRPr lang="en-US" dirty="0"/>
          </a:p>
        </p:txBody>
      </p:sp>
      <p:pic>
        <p:nvPicPr>
          <p:cNvPr id="5" name="Picture 4">
            <a:extLst>
              <a:ext uri="{FF2B5EF4-FFF2-40B4-BE49-F238E27FC236}">
                <a16:creationId xmlns:a16="http://schemas.microsoft.com/office/drawing/2014/main" id="{B75217DA-0074-4151-8067-521F96E5EDC8}"/>
              </a:ext>
            </a:extLst>
          </p:cNvPr>
          <p:cNvPicPr>
            <a:picLocks noChangeAspect="1"/>
          </p:cNvPicPr>
          <p:nvPr/>
        </p:nvPicPr>
        <p:blipFill rotWithShape="1">
          <a:blip r:embed="rId5"/>
          <a:srcRect l="1439" t="48430" r="48712" b="32734"/>
          <a:stretch/>
        </p:blipFill>
        <p:spPr>
          <a:xfrm>
            <a:off x="2895283" y="2678984"/>
            <a:ext cx="8119814" cy="1665919"/>
          </a:xfrm>
          <a:prstGeom prst="rect">
            <a:avLst/>
          </a:prstGeom>
          <a:ln>
            <a:solidFill>
              <a:schemeClr val="tx1"/>
            </a:solidFill>
          </a:ln>
        </p:spPr>
      </p:pic>
      <p:pic>
        <p:nvPicPr>
          <p:cNvPr id="9" name="Picture 8">
            <a:extLst>
              <a:ext uri="{FF2B5EF4-FFF2-40B4-BE49-F238E27FC236}">
                <a16:creationId xmlns:a16="http://schemas.microsoft.com/office/drawing/2014/main" id="{E91BE707-A5B4-406C-A6FD-274A1AE9B07C}"/>
              </a:ext>
            </a:extLst>
          </p:cNvPr>
          <p:cNvPicPr>
            <a:picLocks noChangeAspect="1"/>
          </p:cNvPicPr>
          <p:nvPr/>
        </p:nvPicPr>
        <p:blipFill rotWithShape="1">
          <a:blip r:embed="rId6"/>
          <a:srcRect l="1363" t="48430" r="57728" b="39788"/>
          <a:stretch/>
        </p:blipFill>
        <p:spPr>
          <a:xfrm>
            <a:off x="2895283" y="1456737"/>
            <a:ext cx="4987637" cy="779927"/>
          </a:xfrm>
          <a:prstGeom prst="rect">
            <a:avLst/>
          </a:prstGeom>
          <a:ln>
            <a:solidFill>
              <a:schemeClr val="tx1"/>
            </a:solidFill>
          </a:ln>
        </p:spPr>
      </p:pic>
      <p:pic>
        <p:nvPicPr>
          <p:cNvPr id="10" name="Picture 9">
            <a:extLst>
              <a:ext uri="{FF2B5EF4-FFF2-40B4-BE49-F238E27FC236}">
                <a16:creationId xmlns:a16="http://schemas.microsoft.com/office/drawing/2014/main" id="{31A5470A-BDFD-41CC-BB47-D1722C9730A3}"/>
              </a:ext>
            </a:extLst>
          </p:cNvPr>
          <p:cNvPicPr/>
          <p:nvPr/>
        </p:nvPicPr>
        <p:blipFill rotWithShape="1">
          <a:blip r:embed="rId7"/>
          <a:srcRect l="1" t="67520" r="49291" b="14747"/>
          <a:stretch/>
        </p:blipFill>
        <p:spPr bwMode="auto">
          <a:xfrm>
            <a:off x="123289" y="4621337"/>
            <a:ext cx="11938571" cy="2057412"/>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747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0">
            <a:extLst>
              <a:ext uri="{FF2B5EF4-FFF2-40B4-BE49-F238E27FC236}">
                <a16:creationId xmlns:a16="http://schemas.microsoft.com/office/drawing/2014/main" id="{526B16A8-84AC-4699-9B08-02313345779B}"/>
              </a:ext>
            </a:extLst>
          </p:cNvPr>
          <p:cNvSpPr>
            <a:spLocks noGrp="1"/>
          </p:cNvSpPr>
          <p:nvPr>
            <p:ph type="body" sz="quarter" idx="23"/>
          </p:nvPr>
        </p:nvSpPr>
        <p:spPr>
          <a:xfrm>
            <a:off x="2895283" y="309668"/>
            <a:ext cx="5974397" cy="704749"/>
          </a:xfrm>
        </p:spPr>
        <p:txBody>
          <a:bodyPr/>
          <a:lstStyle/>
          <a:p>
            <a:pPr algn="ctr"/>
            <a:r>
              <a:rPr lang="en-US" sz="5400" dirty="0"/>
              <a:t>Travel Segments</a:t>
            </a:r>
            <a:endParaRPr lang="en-US" dirty="0"/>
          </a:p>
        </p:txBody>
      </p:sp>
      <p:sp>
        <p:nvSpPr>
          <p:cNvPr id="14" name="Text Placeholder 5">
            <a:extLst>
              <a:ext uri="{FF2B5EF4-FFF2-40B4-BE49-F238E27FC236}">
                <a16:creationId xmlns:a16="http://schemas.microsoft.com/office/drawing/2014/main" id="{A42978BA-2F07-49D3-85F5-6C406DDBEDAB}"/>
              </a:ext>
            </a:extLst>
          </p:cNvPr>
          <p:cNvSpPr txBox="1">
            <a:spLocks/>
          </p:cNvSpPr>
          <p:nvPr/>
        </p:nvSpPr>
        <p:spPr>
          <a:xfrm>
            <a:off x="492284" y="1306587"/>
            <a:ext cx="2402999"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Hotel Arrangements</a:t>
            </a:r>
          </a:p>
        </p:txBody>
      </p:sp>
      <p:sp>
        <p:nvSpPr>
          <p:cNvPr id="15" name="Text Placeholder 6">
            <a:extLst>
              <a:ext uri="{FF2B5EF4-FFF2-40B4-BE49-F238E27FC236}">
                <a16:creationId xmlns:a16="http://schemas.microsoft.com/office/drawing/2014/main" id="{A841B9C7-4BAD-4192-B77D-DF26C964348C}"/>
              </a:ext>
            </a:extLst>
          </p:cNvPr>
          <p:cNvSpPr txBox="1">
            <a:spLocks/>
          </p:cNvSpPr>
          <p:nvPr/>
        </p:nvSpPr>
        <p:spPr>
          <a:xfrm>
            <a:off x="492284" y="1661869"/>
            <a:ext cx="2002155" cy="6463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Arial" panose="020B0604020202020204" pitchFamily="34" charset="0"/>
              <a:buAutoNum type="arabicParenR"/>
            </a:pPr>
            <a:r>
              <a:rPr lang="en-US"/>
              <a:t>Choose whether or not you will be staying at a hotel.</a:t>
            </a:r>
            <a:endParaRPr lang="en-US" dirty="0"/>
          </a:p>
        </p:txBody>
      </p:sp>
      <p:sp>
        <p:nvSpPr>
          <p:cNvPr id="16" name="Text Placeholder 7">
            <a:extLst>
              <a:ext uri="{FF2B5EF4-FFF2-40B4-BE49-F238E27FC236}">
                <a16:creationId xmlns:a16="http://schemas.microsoft.com/office/drawing/2014/main" id="{0DC985FC-DB60-40FC-897A-E1A73588A6D3}"/>
              </a:ext>
            </a:extLst>
          </p:cNvPr>
          <p:cNvSpPr txBox="1">
            <a:spLocks/>
          </p:cNvSpPr>
          <p:nvPr/>
        </p:nvSpPr>
        <p:spPr>
          <a:xfrm>
            <a:off x="492284" y="362237"/>
            <a:ext cx="732155" cy="732155"/>
          </a:xfrm>
          <a:prstGeom prst="ellipse">
            <a:avLst/>
          </a:prstGeom>
          <a:solidFill>
            <a:srgbClr val="00A44E"/>
          </a:solidFill>
        </p:spPr>
        <p:txBody>
          <a:bodyPr anchor="ctr"/>
          <a:lstStyle>
            <a:lvl1pPr marL="0" indent="0" algn="ctr" defTabSz="914400" rtl="0" eaLnBrk="1" latinLnBrk="0" hangingPunct="1">
              <a:lnSpc>
                <a:spcPct val="90000"/>
              </a:lnSpc>
              <a:spcBef>
                <a:spcPts val="1000"/>
              </a:spcBef>
              <a:buFontTx/>
              <a:buNone/>
              <a:defRPr sz="28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a:p>
            <a:endParaRPr lang="en-US" dirty="0"/>
          </a:p>
        </p:txBody>
      </p:sp>
      <p:pic>
        <p:nvPicPr>
          <p:cNvPr id="20" name="Graphic 19" descr="Sleep">
            <a:extLst>
              <a:ext uri="{FF2B5EF4-FFF2-40B4-BE49-F238E27FC236}">
                <a16:creationId xmlns:a16="http://schemas.microsoft.com/office/drawing/2014/main" id="{34D9B1C4-6A6E-46FD-B1C4-29E534FB74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024" y="491031"/>
            <a:ext cx="557814" cy="557814"/>
          </a:xfrm>
          <a:prstGeom prst="rect">
            <a:avLst/>
          </a:prstGeom>
        </p:spPr>
      </p:pic>
      <p:pic>
        <p:nvPicPr>
          <p:cNvPr id="2" name="Picture 1">
            <a:extLst>
              <a:ext uri="{FF2B5EF4-FFF2-40B4-BE49-F238E27FC236}">
                <a16:creationId xmlns:a16="http://schemas.microsoft.com/office/drawing/2014/main" id="{DAC313B2-4E8D-46BD-A365-D8A9B094D725}"/>
              </a:ext>
            </a:extLst>
          </p:cNvPr>
          <p:cNvPicPr>
            <a:picLocks noChangeAspect="1"/>
          </p:cNvPicPr>
          <p:nvPr/>
        </p:nvPicPr>
        <p:blipFill rotWithShape="1">
          <a:blip r:embed="rId5"/>
          <a:srcRect l="1591" t="66931" r="53561" b="25478"/>
          <a:stretch/>
        </p:blipFill>
        <p:spPr>
          <a:xfrm>
            <a:off x="2579417" y="1661869"/>
            <a:ext cx="8451541" cy="776668"/>
          </a:xfrm>
          <a:prstGeom prst="rect">
            <a:avLst/>
          </a:prstGeom>
          <a:ln>
            <a:solidFill>
              <a:schemeClr val="tx1"/>
            </a:solidFill>
          </a:ln>
        </p:spPr>
      </p:pic>
      <p:pic>
        <p:nvPicPr>
          <p:cNvPr id="3" name="Picture 2">
            <a:extLst>
              <a:ext uri="{FF2B5EF4-FFF2-40B4-BE49-F238E27FC236}">
                <a16:creationId xmlns:a16="http://schemas.microsoft.com/office/drawing/2014/main" id="{0FEA1ED8-D5B6-430B-BDF9-3F0B9FB81373}"/>
              </a:ext>
            </a:extLst>
          </p:cNvPr>
          <p:cNvPicPr>
            <a:picLocks noChangeAspect="1"/>
          </p:cNvPicPr>
          <p:nvPr/>
        </p:nvPicPr>
        <p:blipFill>
          <a:blip r:embed="rId6"/>
          <a:stretch>
            <a:fillRect/>
          </a:stretch>
        </p:blipFill>
        <p:spPr>
          <a:xfrm>
            <a:off x="509587" y="3293485"/>
            <a:ext cx="11172825" cy="714375"/>
          </a:xfrm>
          <a:prstGeom prst="rect">
            <a:avLst/>
          </a:prstGeom>
          <a:ln>
            <a:solidFill>
              <a:schemeClr val="tx1"/>
            </a:solidFill>
          </a:ln>
        </p:spPr>
      </p:pic>
      <p:sp>
        <p:nvSpPr>
          <p:cNvPr id="10" name="Text Placeholder 5">
            <a:extLst>
              <a:ext uri="{FF2B5EF4-FFF2-40B4-BE49-F238E27FC236}">
                <a16:creationId xmlns:a16="http://schemas.microsoft.com/office/drawing/2014/main" id="{8CA6FC85-0ED5-477E-A5A9-D4FA479253D5}"/>
              </a:ext>
            </a:extLst>
          </p:cNvPr>
          <p:cNvSpPr txBox="1">
            <a:spLocks/>
          </p:cNvSpPr>
          <p:nvPr/>
        </p:nvSpPr>
        <p:spPr>
          <a:xfrm>
            <a:off x="2128981" y="4883611"/>
            <a:ext cx="7934036"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t>Please be sure to include estimated taxes!</a:t>
            </a:r>
          </a:p>
        </p:txBody>
      </p:sp>
    </p:spTree>
    <p:extLst>
      <p:ext uri="{BB962C8B-B14F-4D97-AF65-F5344CB8AC3E}">
        <p14:creationId xmlns:p14="http://schemas.microsoft.com/office/powerpoint/2010/main" val="294947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36C102-8D62-9544-9779-572D172D62A8}"/>
              </a:ext>
            </a:extLst>
          </p:cNvPr>
          <p:cNvSpPr>
            <a:spLocks noGrp="1"/>
          </p:cNvSpPr>
          <p:nvPr>
            <p:ph type="body" sz="quarter" idx="30"/>
          </p:nvPr>
        </p:nvSpPr>
        <p:spPr>
          <a:xfrm>
            <a:off x="492284" y="1306587"/>
            <a:ext cx="2174875" cy="355282"/>
          </a:xfrm>
        </p:spPr>
        <p:txBody>
          <a:bodyPr/>
          <a:lstStyle/>
          <a:p>
            <a:r>
              <a:rPr lang="en-US" dirty="0"/>
              <a:t>Rental Car</a:t>
            </a:r>
          </a:p>
        </p:txBody>
      </p:sp>
      <p:sp>
        <p:nvSpPr>
          <p:cNvPr id="7" name="Text Placeholder 6">
            <a:extLst>
              <a:ext uri="{FF2B5EF4-FFF2-40B4-BE49-F238E27FC236}">
                <a16:creationId xmlns:a16="http://schemas.microsoft.com/office/drawing/2014/main" id="{89ACDF2C-3EF1-F841-A63C-867386F5DC0F}"/>
              </a:ext>
            </a:extLst>
          </p:cNvPr>
          <p:cNvSpPr>
            <a:spLocks noGrp="1"/>
          </p:cNvSpPr>
          <p:nvPr>
            <p:ph type="body" sz="quarter" idx="31"/>
          </p:nvPr>
        </p:nvSpPr>
        <p:spPr>
          <a:xfrm>
            <a:off x="492284" y="1661869"/>
            <a:ext cx="2002155" cy="624131"/>
          </a:xfrm>
        </p:spPr>
        <p:txBody>
          <a:bodyPr/>
          <a:lstStyle/>
          <a:p>
            <a:pPr marL="228600" indent="-228600">
              <a:buAutoNum type="arabicParenR"/>
            </a:pPr>
            <a:r>
              <a:rPr lang="en-US" dirty="0"/>
              <a:t>You will select whether or not you need a rental car.</a:t>
            </a:r>
          </a:p>
        </p:txBody>
      </p:sp>
      <p:sp>
        <p:nvSpPr>
          <p:cNvPr id="8" name="Text Placeholder 7">
            <a:extLst>
              <a:ext uri="{FF2B5EF4-FFF2-40B4-BE49-F238E27FC236}">
                <a16:creationId xmlns:a16="http://schemas.microsoft.com/office/drawing/2014/main" id="{A413560A-CD17-CD42-A71B-F8C65B0668D8}"/>
              </a:ext>
            </a:extLst>
          </p:cNvPr>
          <p:cNvSpPr>
            <a:spLocks noGrp="1"/>
          </p:cNvSpPr>
          <p:nvPr>
            <p:ph type="body" sz="quarter" idx="32"/>
          </p:nvPr>
        </p:nvSpPr>
        <p:spPr>
          <a:xfrm>
            <a:off x="492284" y="362237"/>
            <a:ext cx="732155" cy="732155"/>
          </a:xfrm>
        </p:spPr>
        <p:txBody>
          <a:bodyPr/>
          <a:lstStyle/>
          <a:p>
            <a:r>
              <a:rPr lang="en-US" dirty="0"/>
              <a:t>  </a:t>
            </a:r>
          </a:p>
          <a:p>
            <a:endParaRPr lang="en-US" dirty="0"/>
          </a:p>
        </p:txBody>
      </p:sp>
      <p:sp>
        <p:nvSpPr>
          <p:cNvPr id="18" name="Text Placeholder 10">
            <a:extLst>
              <a:ext uri="{FF2B5EF4-FFF2-40B4-BE49-F238E27FC236}">
                <a16:creationId xmlns:a16="http://schemas.microsoft.com/office/drawing/2014/main" id="{526B16A8-84AC-4699-9B08-02313345779B}"/>
              </a:ext>
            </a:extLst>
          </p:cNvPr>
          <p:cNvSpPr>
            <a:spLocks noGrp="1"/>
          </p:cNvSpPr>
          <p:nvPr>
            <p:ph type="body" sz="quarter" idx="23"/>
          </p:nvPr>
        </p:nvSpPr>
        <p:spPr>
          <a:xfrm>
            <a:off x="2895283" y="309668"/>
            <a:ext cx="5974397" cy="704749"/>
          </a:xfrm>
        </p:spPr>
        <p:txBody>
          <a:bodyPr/>
          <a:lstStyle/>
          <a:p>
            <a:pPr algn="ctr"/>
            <a:r>
              <a:rPr lang="en-US" sz="5400" dirty="0"/>
              <a:t>Travel Segments</a:t>
            </a:r>
            <a:endParaRPr lang="en-US" dirty="0"/>
          </a:p>
        </p:txBody>
      </p:sp>
      <p:pic>
        <p:nvPicPr>
          <p:cNvPr id="3" name="Graphic 2" descr="Car">
            <a:extLst>
              <a:ext uri="{FF2B5EF4-FFF2-40B4-BE49-F238E27FC236}">
                <a16:creationId xmlns:a16="http://schemas.microsoft.com/office/drawing/2014/main" id="{E6602907-1F58-4FE8-93BB-2983EA275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024" y="435621"/>
            <a:ext cx="578796" cy="578796"/>
          </a:xfrm>
          <a:prstGeom prst="rect">
            <a:avLst/>
          </a:prstGeom>
        </p:spPr>
      </p:pic>
      <p:pic>
        <p:nvPicPr>
          <p:cNvPr id="4" name="Picture 3">
            <a:extLst>
              <a:ext uri="{FF2B5EF4-FFF2-40B4-BE49-F238E27FC236}">
                <a16:creationId xmlns:a16="http://schemas.microsoft.com/office/drawing/2014/main" id="{B7E407E3-055D-413F-8AF5-3CF43B97CD95}"/>
              </a:ext>
            </a:extLst>
          </p:cNvPr>
          <p:cNvPicPr>
            <a:picLocks noChangeAspect="1"/>
          </p:cNvPicPr>
          <p:nvPr/>
        </p:nvPicPr>
        <p:blipFill>
          <a:blip r:embed="rId5"/>
          <a:stretch>
            <a:fillRect/>
          </a:stretch>
        </p:blipFill>
        <p:spPr>
          <a:xfrm>
            <a:off x="230221" y="3466118"/>
            <a:ext cx="11731557" cy="869268"/>
          </a:xfrm>
          <a:prstGeom prst="rect">
            <a:avLst/>
          </a:prstGeom>
          <a:ln>
            <a:solidFill>
              <a:schemeClr val="tx1"/>
            </a:solidFill>
          </a:ln>
        </p:spPr>
      </p:pic>
      <p:sp>
        <p:nvSpPr>
          <p:cNvPr id="11" name="Text Placeholder 5">
            <a:extLst>
              <a:ext uri="{FF2B5EF4-FFF2-40B4-BE49-F238E27FC236}">
                <a16:creationId xmlns:a16="http://schemas.microsoft.com/office/drawing/2014/main" id="{2E897782-7C8D-495C-911F-87313509E345}"/>
              </a:ext>
            </a:extLst>
          </p:cNvPr>
          <p:cNvSpPr txBox="1">
            <a:spLocks/>
          </p:cNvSpPr>
          <p:nvPr/>
        </p:nvSpPr>
        <p:spPr>
          <a:xfrm>
            <a:off x="492283" y="5385833"/>
            <a:ext cx="2174875"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Mileage</a:t>
            </a:r>
          </a:p>
        </p:txBody>
      </p:sp>
      <p:sp>
        <p:nvSpPr>
          <p:cNvPr id="12" name="Text Placeholder 6">
            <a:extLst>
              <a:ext uri="{FF2B5EF4-FFF2-40B4-BE49-F238E27FC236}">
                <a16:creationId xmlns:a16="http://schemas.microsoft.com/office/drawing/2014/main" id="{BD5B4F2A-9ECC-4451-AFF4-EAF0CC202D19}"/>
              </a:ext>
            </a:extLst>
          </p:cNvPr>
          <p:cNvSpPr txBox="1">
            <a:spLocks/>
          </p:cNvSpPr>
          <p:nvPr/>
        </p:nvSpPr>
        <p:spPr>
          <a:xfrm>
            <a:off x="260326" y="5740336"/>
            <a:ext cx="2466070" cy="17773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Arial" panose="020B0604020202020204" pitchFamily="34" charset="0"/>
              <a:buAutoNum type="arabicParenR"/>
            </a:pPr>
            <a:r>
              <a:rPr lang="en-US" sz="1100" dirty="0"/>
              <a:t>If you plan on driving yourself to your conference destination, you will select NO for flight and NO for Rental Car.</a:t>
            </a:r>
          </a:p>
          <a:p>
            <a:pPr marL="228600" indent="-228600">
              <a:buFont typeface="Arial" panose="020B0604020202020204" pitchFamily="34" charset="0"/>
              <a:buAutoNum type="arabicParenR"/>
            </a:pPr>
            <a:r>
              <a:rPr lang="en-US" sz="1100" b="1" dirty="0"/>
              <a:t>You CAN claim mileage to/from the airport.</a:t>
            </a:r>
          </a:p>
        </p:txBody>
      </p:sp>
      <p:sp>
        <p:nvSpPr>
          <p:cNvPr id="13" name="Text Placeholder 7">
            <a:extLst>
              <a:ext uri="{FF2B5EF4-FFF2-40B4-BE49-F238E27FC236}">
                <a16:creationId xmlns:a16="http://schemas.microsoft.com/office/drawing/2014/main" id="{AD095EAB-3E57-405B-A049-39BCCC46037E}"/>
              </a:ext>
            </a:extLst>
          </p:cNvPr>
          <p:cNvSpPr txBox="1">
            <a:spLocks/>
          </p:cNvSpPr>
          <p:nvPr/>
        </p:nvSpPr>
        <p:spPr>
          <a:xfrm>
            <a:off x="492283" y="4441483"/>
            <a:ext cx="732155" cy="732155"/>
          </a:xfrm>
          <a:prstGeom prst="ellipse">
            <a:avLst/>
          </a:prstGeom>
          <a:solidFill>
            <a:srgbClr val="00A44E"/>
          </a:solidFill>
        </p:spPr>
        <p:txBody>
          <a:bodyPr anchor="ctr"/>
          <a:lstStyle>
            <a:lvl1pPr marL="0" indent="0" algn="ctr" defTabSz="914400" rtl="0" eaLnBrk="1" latinLnBrk="0" hangingPunct="1">
              <a:lnSpc>
                <a:spcPct val="90000"/>
              </a:lnSpc>
              <a:spcBef>
                <a:spcPts val="1000"/>
              </a:spcBef>
              <a:buFontTx/>
              <a:buNone/>
              <a:defRPr sz="28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a:p>
            <a:endParaRPr lang="en-US" dirty="0"/>
          </a:p>
        </p:txBody>
      </p:sp>
      <p:pic>
        <p:nvPicPr>
          <p:cNvPr id="14" name="Graphic 13" descr="Car">
            <a:extLst>
              <a:ext uri="{FF2B5EF4-FFF2-40B4-BE49-F238E27FC236}">
                <a16:creationId xmlns:a16="http://schemas.microsoft.com/office/drawing/2014/main" id="{24621D83-CD65-4269-912D-BC441E4AE7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023" y="4514867"/>
            <a:ext cx="578796" cy="578796"/>
          </a:xfrm>
          <a:prstGeom prst="rect">
            <a:avLst/>
          </a:prstGeom>
        </p:spPr>
      </p:pic>
      <p:grpSp>
        <p:nvGrpSpPr>
          <p:cNvPr id="22" name="Group 21">
            <a:extLst>
              <a:ext uri="{FF2B5EF4-FFF2-40B4-BE49-F238E27FC236}">
                <a16:creationId xmlns:a16="http://schemas.microsoft.com/office/drawing/2014/main" id="{2FDC65E8-6787-4571-AF75-AD2688FA0FD5}"/>
              </a:ext>
            </a:extLst>
          </p:cNvPr>
          <p:cNvGrpSpPr/>
          <p:nvPr/>
        </p:nvGrpSpPr>
        <p:grpSpPr>
          <a:xfrm>
            <a:off x="435782" y="2577982"/>
            <a:ext cx="10906125" cy="596154"/>
            <a:chOff x="230221" y="3688468"/>
            <a:chExt cx="10906125" cy="596154"/>
          </a:xfrm>
        </p:grpSpPr>
        <p:pic>
          <p:nvPicPr>
            <p:cNvPr id="2" name="Picture 1">
              <a:extLst>
                <a:ext uri="{FF2B5EF4-FFF2-40B4-BE49-F238E27FC236}">
                  <a16:creationId xmlns:a16="http://schemas.microsoft.com/office/drawing/2014/main" id="{B8F383C7-1007-4ECC-BDCD-0469E22FD548}"/>
                </a:ext>
              </a:extLst>
            </p:cNvPr>
            <p:cNvPicPr>
              <a:picLocks noChangeAspect="1"/>
            </p:cNvPicPr>
            <p:nvPr/>
          </p:nvPicPr>
          <p:blipFill>
            <a:blip r:embed="rId6"/>
            <a:stretch>
              <a:fillRect/>
            </a:stretch>
          </p:blipFill>
          <p:spPr>
            <a:xfrm>
              <a:off x="230221" y="3941722"/>
              <a:ext cx="10906125" cy="342900"/>
            </a:xfrm>
            <a:prstGeom prst="rect">
              <a:avLst/>
            </a:prstGeom>
          </p:spPr>
        </p:pic>
        <p:sp>
          <p:nvSpPr>
            <p:cNvPr id="15" name="Text Placeholder 5">
              <a:extLst>
                <a:ext uri="{FF2B5EF4-FFF2-40B4-BE49-F238E27FC236}">
                  <a16:creationId xmlns:a16="http://schemas.microsoft.com/office/drawing/2014/main" id="{EEB8225E-5B7F-4A3B-8B08-3AF90C6B5765}"/>
                </a:ext>
              </a:extLst>
            </p:cNvPr>
            <p:cNvSpPr txBox="1">
              <a:spLocks/>
            </p:cNvSpPr>
            <p:nvPr/>
          </p:nvSpPr>
          <p:spPr>
            <a:xfrm>
              <a:off x="2030301" y="3688468"/>
              <a:ext cx="7305964"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0" i="1" dirty="0"/>
                <a:t>Remember – based on your choices, some boxes will not show</a:t>
              </a:r>
            </a:p>
          </p:txBody>
        </p:sp>
      </p:grpSp>
      <p:pic>
        <p:nvPicPr>
          <p:cNvPr id="21" name="Picture 20">
            <a:extLst>
              <a:ext uri="{FF2B5EF4-FFF2-40B4-BE49-F238E27FC236}">
                <a16:creationId xmlns:a16="http://schemas.microsoft.com/office/drawing/2014/main" id="{964FB098-029F-4AB8-9027-6FA4245F6D82}"/>
              </a:ext>
            </a:extLst>
          </p:cNvPr>
          <p:cNvPicPr>
            <a:picLocks noChangeAspect="1"/>
          </p:cNvPicPr>
          <p:nvPr/>
        </p:nvPicPr>
        <p:blipFill>
          <a:blip r:embed="rId7"/>
          <a:stretch>
            <a:fillRect/>
          </a:stretch>
        </p:blipFill>
        <p:spPr>
          <a:xfrm>
            <a:off x="2895283" y="5741115"/>
            <a:ext cx="9167568" cy="567477"/>
          </a:xfrm>
          <a:prstGeom prst="rect">
            <a:avLst/>
          </a:prstGeom>
          <a:ln>
            <a:solidFill>
              <a:schemeClr val="tx1"/>
            </a:solidFill>
          </a:ln>
        </p:spPr>
      </p:pic>
      <p:grpSp>
        <p:nvGrpSpPr>
          <p:cNvPr id="26" name="Group 25">
            <a:extLst>
              <a:ext uri="{FF2B5EF4-FFF2-40B4-BE49-F238E27FC236}">
                <a16:creationId xmlns:a16="http://schemas.microsoft.com/office/drawing/2014/main" id="{1EAB2DC0-2C35-4BB8-B1CD-F2F7ECF5596C}"/>
              </a:ext>
            </a:extLst>
          </p:cNvPr>
          <p:cNvGrpSpPr/>
          <p:nvPr/>
        </p:nvGrpSpPr>
        <p:grpSpPr>
          <a:xfrm>
            <a:off x="6095999" y="3174136"/>
            <a:ext cx="3214256" cy="806737"/>
            <a:chOff x="6095999" y="3174136"/>
            <a:chExt cx="3214256" cy="806737"/>
          </a:xfrm>
        </p:grpSpPr>
        <p:cxnSp>
          <p:nvCxnSpPr>
            <p:cNvPr id="24" name="Straight Arrow Connector 23">
              <a:extLst>
                <a:ext uri="{FF2B5EF4-FFF2-40B4-BE49-F238E27FC236}">
                  <a16:creationId xmlns:a16="http://schemas.microsoft.com/office/drawing/2014/main" id="{BCC5EBE4-53A4-4F1A-9D2C-A702E183796B}"/>
                </a:ext>
              </a:extLst>
            </p:cNvPr>
            <p:cNvCxnSpPr/>
            <p:nvPr/>
          </p:nvCxnSpPr>
          <p:spPr>
            <a:xfrm flipH="1">
              <a:off x="6095999" y="3174136"/>
              <a:ext cx="3214256" cy="437282"/>
            </a:xfrm>
            <a:prstGeom prst="straightConnector1">
              <a:avLst/>
            </a:prstGeom>
            <a:ln>
              <a:solidFill>
                <a:srgbClr val="00A44E"/>
              </a:solidFill>
              <a:tailEnd type="triangle"/>
            </a:ln>
          </p:spPr>
          <p:style>
            <a:lnRef idx="1">
              <a:schemeClr val="accent1"/>
            </a:lnRef>
            <a:fillRef idx="0">
              <a:schemeClr val="accent1"/>
            </a:fillRef>
            <a:effectRef idx="0">
              <a:schemeClr val="accent1"/>
            </a:effectRef>
            <a:fontRef idx="minor">
              <a:schemeClr val="tx1"/>
            </a:fontRef>
          </p:style>
        </p:cxnSp>
        <p:sp>
          <p:nvSpPr>
            <p:cNvPr id="25" name="Right Bracket 24">
              <a:extLst>
                <a:ext uri="{FF2B5EF4-FFF2-40B4-BE49-F238E27FC236}">
                  <a16:creationId xmlns:a16="http://schemas.microsoft.com/office/drawing/2014/main" id="{82CABA53-CD85-4E35-8F82-BDB4A537766C}"/>
                </a:ext>
              </a:extLst>
            </p:cNvPr>
            <p:cNvSpPr/>
            <p:nvPr/>
          </p:nvSpPr>
          <p:spPr>
            <a:xfrm>
              <a:off x="6160655" y="3611418"/>
              <a:ext cx="129309" cy="369455"/>
            </a:xfrm>
            <a:prstGeom prst="rightBracket">
              <a:avLst/>
            </a:prstGeom>
            <a:ln>
              <a:solidFill>
                <a:srgbClr val="00A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8894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36C102-8D62-9544-9779-572D172D62A8}"/>
              </a:ext>
            </a:extLst>
          </p:cNvPr>
          <p:cNvSpPr>
            <a:spLocks noGrp="1"/>
          </p:cNvSpPr>
          <p:nvPr>
            <p:ph type="body" sz="quarter" idx="30"/>
          </p:nvPr>
        </p:nvSpPr>
        <p:spPr>
          <a:xfrm>
            <a:off x="492284" y="1306587"/>
            <a:ext cx="2765821" cy="355282"/>
          </a:xfrm>
        </p:spPr>
        <p:txBody>
          <a:bodyPr/>
          <a:lstStyle/>
          <a:p>
            <a:r>
              <a:rPr lang="en-US" dirty="0"/>
              <a:t>Ground Transportation</a:t>
            </a:r>
          </a:p>
        </p:txBody>
      </p:sp>
      <p:sp>
        <p:nvSpPr>
          <p:cNvPr id="7" name="Text Placeholder 6">
            <a:extLst>
              <a:ext uri="{FF2B5EF4-FFF2-40B4-BE49-F238E27FC236}">
                <a16:creationId xmlns:a16="http://schemas.microsoft.com/office/drawing/2014/main" id="{89ACDF2C-3EF1-F841-A63C-867386F5DC0F}"/>
              </a:ext>
            </a:extLst>
          </p:cNvPr>
          <p:cNvSpPr>
            <a:spLocks noGrp="1"/>
          </p:cNvSpPr>
          <p:nvPr>
            <p:ph type="body" sz="quarter" idx="31"/>
          </p:nvPr>
        </p:nvSpPr>
        <p:spPr>
          <a:xfrm>
            <a:off x="492284" y="1661869"/>
            <a:ext cx="2002155" cy="2175734"/>
          </a:xfrm>
        </p:spPr>
        <p:txBody>
          <a:bodyPr/>
          <a:lstStyle/>
          <a:p>
            <a:pPr marL="228600" indent="-228600">
              <a:buAutoNum type="arabicParenR"/>
            </a:pPr>
            <a:r>
              <a:rPr lang="en-US" dirty="0"/>
              <a:t>You will enter any estimated ground transportation costs here, including uber, </a:t>
            </a:r>
            <a:r>
              <a:rPr lang="en-US" dirty="0" err="1"/>
              <a:t>lyft</a:t>
            </a:r>
            <a:r>
              <a:rPr lang="en-US" dirty="0"/>
              <a:t>, train, etc.</a:t>
            </a:r>
          </a:p>
        </p:txBody>
      </p:sp>
      <p:sp>
        <p:nvSpPr>
          <p:cNvPr id="8" name="Text Placeholder 7">
            <a:extLst>
              <a:ext uri="{FF2B5EF4-FFF2-40B4-BE49-F238E27FC236}">
                <a16:creationId xmlns:a16="http://schemas.microsoft.com/office/drawing/2014/main" id="{A413560A-CD17-CD42-A71B-F8C65B0668D8}"/>
              </a:ext>
            </a:extLst>
          </p:cNvPr>
          <p:cNvSpPr>
            <a:spLocks noGrp="1"/>
          </p:cNvSpPr>
          <p:nvPr>
            <p:ph type="body" sz="quarter" idx="32"/>
          </p:nvPr>
        </p:nvSpPr>
        <p:spPr>
          <a:xfrm>
            <a:off x="492284" y="362237"/>
            <a:ext cx="732155" cy="732155"/>
          </a:xfrm>
        </p:spPr>
        <p:txBody>
          <a:bodyPr/>
          <a:lstStyle/>
          <a:p>
            <a:r>
              <a:rPr lang="en-US" dirty="0"/>
              <a:t>  </a:t>
            </a:r>
          </a:p>
          <a:p>
            <a:endParaRPr lang="en-US" dirty="0"/>
          </a:p>
        </p:txBody>
      </p:sp>
      <p:sp>
        <p:nvSpPr>
          <p:cNvPr id="18" name="Text Placeholder 10">
            <a:extLst>
              <a:ext uri="{FF2B5EF4-FFF2-40B4-BE49-F238E27FC236}">
                <a16:creationId xmlns:a16="http://schemas.microsoft.com/office/drawing/2014/main" id="{526B16A8-84AC-4699-9B08-02313345779B}"/>
              </a:ext>
            </a:extLst>
          </p:cNvPr>
          <p:cNvSpPr>
            <a:spLocks noGrp="1"/>
          </p:cNvSpPr>
          <p:nvPr>
            <p:ph type="body" sz="quarter" idx="23"/>
          </p:nvPr>
        </p:nvSpPr>
        <p:spPr>
          <a:xfrm>
            <a:off x="2895283" y="309668"/>
            <a:ext cx="5974397" cy="704749"/>
          </a:xfrm>
        </p:spPr>
        <p:txBody>
          <a:bodyPr/>
          <a:lstStyle/>
          <a:p>
            <a:pPr algn="ctr"/>
            <a:r>
              <a:rPr lang="en-US" sz="5400" dirty="0"/>
              <a:t>Travel Segments</a:t>
            </a:r>
            <a:endParaRPr lang="en-US" dirty="0"/>
          </a:p>
        </p:txBody>
      </p:sp>
      <p:pic>
        <p:nvPicPr>
          <p:cNvPr id="3" name="Graphic 2" descr="Taxi">
            <a:extLst>
              <a:ext uri="{FF2B5EF4-FFF2-40B4-BE49-F238E27FC236}">
                <a16:creationId xmlns:a16="http://schemas.microsoft.com/office/drawing/2014/main" id="{0B2E458B-61F2-40D3-B4AE-D87ADA0120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630" y="447383"/>
            <a:ext cx="601462" cy="601462"/>
          </a:xfrm>
          <a:prstGeom prst="rect">
            <a:avLst/>
          </a:prstGeom>
        </p:spPr>
      </p:pic>
      <p:sp>
        <p:nvSpPr>
          <p:cNvPr id="10" name="Text Placeholder 5">
            <a:extLst>
              <a:ext uri="{FF2B5EF4-FFF2-40B4-BE49-F238E27FC236}">
                <a16:creationId xmlns:a16="http://schemas.microsoft.com/office/drawing/2014/main" id="{A12D715A-8BC5-4F4A-B9C2-9F3B29D16102}"/>
              </a:ext>
            </a:extLst>
          </p:cNvPr>
          <p:cNvSpPr txBox="1">
            <a:spLocks/>
          </p:cNvSpPr>
          <p:nvPr/>
        </p:nvSpPr>
        <p:spPr>
          <a:xfrm>
            <a:off x="511519" y="3838210"/>
            <a:ext cx="2765821"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Parking</a:t>
            </a:r>
          </a:p>
        </p:txBody>
      </p:sp>
      <p:sp>
        <p:nvSpPr>
          <p:cNvPr id="11" name="Text Placeholder 6">
            <a:extLst>
              <a:ext uri="{FF2B5EF4-FFF2-40B4-BE49-F238E27FC236}">
                <a16:creationId xmlns:a16="http://schemas.microsoft.com/office/drawing/2014/main" id="{48AE85F7-996F-4C61-A363-646D2D3CC1E5}"/>
              </a:ext>
            </a:extLst>
          </p:cNvPr>
          <p:cNvSpPr txBox="1">
            <a:spLocks/>
          </p:cNvSpPr>
          <p:nvPr/>
        </p:nvSpPr>
        <p:spPr>
          <a:xfrm>
            <a:off x="511519" y="4193492"/>
            <a:ext cx="2002155" cy="5471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Arial" panose="020B0604020202020204" pitchFamily="34" charset="0"/>
              <a:buAutoNum type="arabicParenR"/>
            </a:pPr>
            <a:r>
              <a:rPr lang="en-US" dirty="0"/>
              <a:t>You will enter any estimated costs for parking here.</a:t>
            </a:r>
          </a:p>
        </p:txBody>
      </p:sp>
      <p:sp>
        <p:nvSpPr>
          <p:cNvPr id="12" name="Text Placeholder 7">
            <a:extLst>
              <a:ext uri="{FF2B5EF4-FFF2-40B4-BE49-F238E27FC236}">
                <a16:creationId xmlns:a16="http://schemas.microsoft.com/office/drawing/2014/main" id="{DA308E5D-02B1-4E4D-94B6-74C9FFDE22BE}"/>
              </a:ext>
            </a:extLst>
          </p:cNvPr>
          <p:cNvSpPr txBox="1">
            <a:spLocks/>
          </p:cNvSpPr>
          <p:nvPr/>
        </p:nvSpPr>
        <p:spPr>
          <a:xfrm>
            <a:off x="511519" y="2893860"/>
            <a:ext cx="732155" cy="732155"/>
          </a:xfrm>
          <a:prstGeom prst="ellipse">
            <a:avLst/>
          </a:prstGeom>
          <a:solidFill>
            <a:srgbClr val="00A44E"/>
          </a:solidFill>
        </p:spPr>
        <p:txBody>
          <a:bodyPr anchor="ctr"/>
          <a:lstStyle>
            <a:lvl1pPr marL="0" indent="0" algn="ctr" defTabSz="914400" rtl="0" eaLnBrk="1" latinLnBrk="0" hangingPunct="1">
              <a:lnSpc>
                <a:spcPct val="90000"/>
              </a:lnSpc>
              <a:spcBef>
                <a:spcPts val="1000"/>
              </a:spcBef>
              <a:buFontTx/>
              <a:buNone/>
              <a:defRPr sz="28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a:p>
            <a:endParaRPr lang="en-US" dirty="0"/>
          </a:p>
        </p:txBody>
      </p:sp>
      <p:pic>
        <p:nvPicPr>
          <p:cNvPr id="5" name="Graphic 4" descr="Car">
            <a:extLst>
              <a:ext uri="{FF2B5EF4-FFF2-40B4-BE49-F238E27FC236}">
                <a16:creationId xmlns:a16="http://schemas.microsoft.com/office/drawing/2014/main" id="{64C5BE46-14A4-4CA5-84A5-CFAD23E8B8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620" y="2988980"/>
            <a:ext cx="565951" cy="565951"/>
          </a:xfrm>
          <a:prstGeom prst="rect">
            <a:avLst/>
          </a:prstGeom>
        </p:spPr>
      </p:pic>
      <p:pic>
        <p:nvPicPr>
          <p:cNvPr id="2" name="Picture 1">
            <a:extLst>
              <a:ext uri="{FF2B5EF4-FFF2-40B4-BE49-F238E27FC236}">
                <a16:creationId xmlns:a16="http://schemas.microsoft.com/office/drawing/2014/main" id="{F79F7BE3-4012-4D28-8B7A-0A4B1E2BC388}"/>
              </a:ext>
            </a:extLst>
          </p:cNvPr>
          <p:cNvPicPr>
            <a:picLocks noChangeAspect="1"/>
          </p:cNvPicPr>
          <p:nvPr/>
        </p:nvPicPr>
        <p:blipFill>
          <a:blip r:embed="rId7"/>
          <a:stretch>
            <a:fillRect/>
          </a:stretch>
        </p:blipFill>
        <p:spPr>
          <a:xfrm>
            <a:off x="3029527" y="2103045"/>
            <a:ext cx="8851378" cy="323268"/>
          </a:xfrm>
          <a:prstGeom prst="rect">
            <a:avLst/>
          </a:prstGeom>
          <a:ln>
            <a:solidFill>
              <a:schemeClr val="tx1"/>
            </a:solidFill>
          </a:ln>
        </p:spPr>
      </p:pic>
      <p:pic>
        <p:nvPicPr>
          <p:cNvPr id="4" name="Picture 3">
            <a:extLst>
              <a:ext uri="{FF2B5EF4-FFF2-40B4-BE49-F238E27FC236}">
                <a16:creationId xmlns:a16="http://schemas.microsoft.com/office/drawing/2014/main" id="{C61A9CCA-B16C-41C2-9324-4F825C77E6B3}"/>
              </a:ext>
            </a:extLst>
          </p:cNvPr>
          <p:cNvPicPr>
            <a:picLocks noChangeAspect="1"/>
          </p:cNvPicPr>
          <p:nvPr/>
        </p:nvPicPr>
        <p:blipFill>
          <a:blip r:embed="rId8"/>
          <a:stretch>
            <a:fillRect/>
          </a:stretch>
        </p:blipFill>
        <p:spPr>
          <a:xfrm>
            <a:off x="3029527" y="4270054"/>
            <a:ext cx="8851378" cy="323268"/>
          </a:xfrm>
          <a:prstGeom prst="rect">
            <a:avLst/>
          </a:prstGeom>
          <a:ln>
            <a:solidFill>
              <a:schemeClr val="tx1"/>
            </a:solidFill>
          </a:ln>
        </p:spPr>
      </p:pic>
    </p:spTree>
    <p:extLst>
      <p:ext uri="{BB962C8B-B14F-4D97-AF65-F5344CB8AC3E}">
        <p14:creationId xmlns:p14="http://schemas.microsoft.com/office/powerpoint/2010/main" val="3616108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3774</TotalTime>
  <Words>1136</Words>
  <Application>Microsoft Office PowerPoint</Application>
  <PresentationFormat>Widescreen</PresentationFormat>
  <Paragraphs>152</Paragraphs>
  <Slides>26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Regular</vt:lpstr>
      <vt:lpstr>Helvetica</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Clayton</dc:creator>
  <cp:lastModifiedBy>Bergeman, Diana</cp:lastModifiedBy>
  <cp:revision>124</cp:revision>
  <cp:lastPrinted>2022-09-08T14:05:54Z</cp:lastPrinted>
  <dcterms:created xsi:type="dcterms:W3CDTF">2019-07-08T18:39:15Z</dcterms:created>
  <dcterms:modified xsi:type="dcterms:W3CDTF">2023-09-22T14:32:31Z</dcterms:modified>
</cp:coreProperties>
</file>