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9" r:id="rId2"/>
    <p:sldId id="267" r:id="rId3"/>
    <p:sldId id="268" r:id="rId4"/>
    <p:sldId id="269" r:id="rId5"/>
    <p:sldId id="30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r, Mason" userId="506fed01-e341-42ed-aec2-1eb139780f3c" providerId="ADAL" clId="{4F2CDBBB-677A-4A69-8672-C0C255777A0D}"/>
    <pc:docChg chg="custSel modSld">
      <pc:chgData name="Carr, Mason" userId="506fed01-e341-42ed-aec2-1eb139780f3c" providerId="ADAL" clId="{4F2CDBBB-677A-4A69-8672-C0C255777A0D}" dt="2025-10-01T18:21:24.252" v="229" actId="122"/>
      <pc:docMkLst>
        <pc:docMk/>
      </pc:docMkLst>
      <pc:sldChg chg="modSp mod">
        <pc:chgData name="Carr, Mason" userId="506fed01-e341-42ed-aec2-1eb139780f3c" providerId="ADAL" clId="{4F2CDBBB-677A-4A69-8672-C0C255777A0D}" dt="2025-09-17T19:17:35.521" v="128" actId="1037"/>
        <pc:sldMkLst>
          <pc:docMk/>
          <pc:sldMk cId="1465908389" sldId="289"/>
        </pc:sldMkLst>
        <pc:spChg chg="mod">
          <ac:chgData name="Carr, Mason" userId="506fed01-e341-42ed-aec2-1eb139780f3c" providerId="ADAL" clId="{4F2CDBBB-677A-4A69-8672-C0C255777A0D}" dt="2025-09-17T19:17:35.521" v="128" actId="1037"/>
          <ac:spMkLst>
            <pc:docMk/>
            <pc:sldMk cId="1465908389" sldId="289"/>
            <ac:spMk id="2" creationId="{46FAC86E-5404-4752-9FFD-D4B295C93688}"/>
          </ac:spMkLst>
        </pc:spChg>
      </pc:sldChg>
      <pc:sldChg chg="modSp mod">
        <pc:chgData name="Carr, Mason" userId="506fed01-e341-42ed-aec2-1eb139780f3c" providerId="ADAL" clId="{4F2CDBBB-677A-4A69-8672-C0C255777A0D}" dt="2025-10-01T18:21:24.252" v="229" actId="122"/>
        <pc:sldMkLst>
          <pc:docMk/>
          <pc:sldMk cId="2215443595" sldId="300"/>
        </pc:sldMkLst>
        <pc:spChg chg="mod">
          <ac:chgData name="Carr, Mason" userId="506fed01-e341-42ed-aec2-1eb139780f3c" providerId="ADAL" clId="{4F2CDBBB-677A-4A69-8672-C0C255777A0D}" dt="2025-09-17T18:37:10.664" v="0"/>
          <ac:spMkLst>
            <pc:docMk/>
            <pc:sldMk cId="2215443595" sldId="300"/>
            <ac:spMk id="2" creationId="{10B6A12A-C15E-402C-A6E3-01780F733154}"/>
          </ac:spMkLst>
        </pc:spChg>
        <pc:spChg chg="mod">
          <ac:chgData name="Carr, Mason" userId="506fed01-e341-42ed-aec2-1eb139780f3c" providerId="ADAL" clId="{4F2CDBBB-677A-4A69-8672-C0C255777A0D}" dt="2025-10-01T18:21:24.252" v="229" actId="122"/>
          <ac:spMkLst>
            <pc:docMk/>
            <pc:sldMk cId="2215443595" sldId="300"/>
            <ac:spMk id="4" creationId="{621B5FB1-2FAE-4F8A-92C0-1DEE0C14BE1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DE9DF-7EF5-433B-A981-333329089BE1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4BAE5-E34D-4A46-9C09-F822E02F6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4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4BAE5-E34D-4A46-9C09-F822E02F64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42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4BAE5-E34D-4A46-9C09-F822E02F64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72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4BAE5-E34D-4A46-9C09-F822E02F64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74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4BAE5-E34D-4A46-9C09-F822E02F64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1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4BAE5-E34D-4A46-9C09-F822E02F64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4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6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2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9227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8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1630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22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08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8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51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6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6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7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9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4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2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DB74F-D0E5-4497-B4E5-911891B890BD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118537-1E9D-49D2-AFB2-220BA4D1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5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sona-systems.com/help/qualtrics/?p_experiment_id=3&amp;p_credit_token=8952228f12af4ff18c91eacd83a66c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AC86E-5404-4752-9FFD-D4B295C93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14" y="1928756"/>
            <a:ext cx="10515600" cy="1654247"/>
          </a:xfrm>
        </p:spPr>
        <p:txBody>
          <a:bodyPr/>
          <a:lstStyle/>
          <a:p>
            <a:pPr algn="ctr"/>
            <a:r>
              <a:rPr lang="en-US" dirty="0"/>
              <a:t>Manual Credit Granting</a:t>
            </a:r>
          </a:p>
        </p:txBody>
      </p:sp>
    </p:spTree>
    <p:extLst>
      <p:ext uri="{BB962C8B-B14F-4D97-AF65-F5344CB8AC3E}">
        <p14:creationId xmlns:p14="http://schemas.microsoft.com/office/powerpoint/2010/main" val="146590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817EF6-6098-478F-A83A-4333C4AC78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19" t="18023" r="7242" b="9980"/>
          <a:stretch/>
        </p:blipFill>
        <p:spPr>
          <a:xfrm>
            <a:off x="0" y="564776"/>
            <a:ext cx="12190508" cy="5728447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29BCFB3-657D-4033-AA76-A9D44FF70734}"/>
              </a:ext>
            </a:extLst>
          </p:cNvPr>
          <p:cNvSpPr/>
          <p:nvPr/>
        </p:nvSpPr>
        <p:spPr>
          <a:xfrm>
            <a:off x="605120" y="726141"/>
            <a:ext cx="1048868" cy="63201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CA75CA2-B8F4-4793-BC66-1AFCC136B87A}"/>
              </a:ext>
            </a:extLst>
          </p:cNvPr>
          <p:cNvSpPr/>
          <p:nvPr/>
        </p:nvSpPr>
        <p:spPr>
          <a:xfrm>
            <a:off x="605120" y="1761565"/>
            <a:ext cx="712692" cy="63201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BA7DC55-F375-4E53-8DA3-FF17EB9D7717}"/>
              </a:ext>
            </a:extLst>
          </p:cNvPr>
          <p:cNvSpPr/>
          <p:nvPr/>
        </p:nvSpPr>
        <p:spPr>
          <a:xfrm>
            <a:off x="9601202" y="4356847"/>
            <a:ext cx="1237127" cy="63201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3434" y="3115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3434" y="14487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99516" y="39875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7437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6B51447-2AFC-4EA9-A5DE-BDC95457AF9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69" t="12531" r="8015" b="5665"/>
          <a:stretch/>
        </p:blipFill>
        <p:spPr>
          <a:xfrm>
            <a:off x="65750" y="141194"/>
            <a:ext cx="12126250" cy="6575612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46E112F-5F73-4313-B29E-93D2A8B68E51}"/>
              </a:ext>
            </a:extLst>
          </p:cNvPr>
          <p:cNvSpPr/>
          <p:nvPr/>
        </p:nvSpPr>
        <p:spPr>
          <a:xfrm>
            <a:off x="10502155" y="3307977"/>
            <a:ext cx="1021974" cy="55133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8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099488-9DD3-4A69-A47F-A398A1A7FC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58" t="14689" r="7794" b="7626"/>
          <a:stretch/>
        </p:blipFill>
        <p:spPr>
          <a:xfrm>
            <a:off x="14127" y="309282"/>
            <a:ext cx="12163745" cy="623943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CC42179-689A-47D2-9BFC-1D51BB0F9256}"/>
              </a:ext>
            </a:extLst>
          </p:cNvPr>
          <p:cNvSpPr/>
          <p:nvPr/>
        </p:nvSpPr>
        <p:spPr>
          <a:xfrm>
            <a:off x="3375212" y="2030506"/>
            <a:ext cx="3281081" cy="21380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C36CB7-5ED1-43FD-94E9-F57745E48A00}"/>
              </a:ext>
            </a:extLst>
          </p:cNvPr>
          <p:cNvSpPr/>
          <p:nvPr/>
        </p:nvSpPr>
        <p:spPr>
          <a:xfrm>
            <a:off x="134473" y="4141695"/>
            <a:ext cx="1828798" cy="510988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0881" y="29148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83617" y="42125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8853056" y="4332424"/>
            <a:ext cx="1371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61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6A12A-C15E-402C-A6E3-01780F733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studies allow for auto-approval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2628D4-467E-40D7-A626-037219F11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" y="2395537"/>
            <a:ext cx="10744200" cy="20669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1B5FB1-2FAE-4F8A-92C0-1DEE0C14BE17}"/>
              </a:ext>
            </a:extLst>
          </p:cNvPr>
          <p:cNvSpPr txBox="1"/>
          <p:nvPr/>
        </p:nvSpPr>
        <p:spPr>
          <a:xfrm>
            <a:off x="1976337" y="4742980"/>
            <a:ext cx="62725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hlinkClick r:id="rId4"/>
              </a:rPr>
              <a:t>Click Here </a:t>
            </a:r>
            <a:r>
              <a:rPr lang="en-US" sz="2000" dirty="0"/>
              <a:t>for information on how to automatically grant credit for online studies. </a:t>
            </a:r>
          </a:p>
          <a:p>
            <a:endParaRPr lang="en-US" sz="20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65B62F4-1AA0-41FA-B62C-2D1D23A67167}"/>
              </a:ext>
            </a:extLst>
          </p:cNvPr>
          <p:cNvSpPr/>
          <p:nvPr/>
        </p:nvSpPr>
        <p:spPr>
          <a:xfrm>
            <a:off x="4375169" y="3763617"/>
            <a:ext cx="2701492" cy="25179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435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20779</TotalTime>
  <Words>32</Words>
  <Application>Microsoft Office PowerPoint</Application>
  <PresentationFormat>Widescreen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Manual Credit Granting</vt:lpstr>
      <vt:lpstr>PowerPoint Presentation</vt:lpstr>
      <vt:lpstr>PowerPoint Presentation</vt:lpstr>
      <vt:lpstr>PowerPoint Presentation</vt:lpstr>
      <vt:lpstr>Online studies allow for auto-approval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Posting Studies to SONA</dc:title>
  <dc:creator>Erick Mas</dc:creator>
  <cp:lastModifiedBy>Carr, Mason</cp:lastModifiedBy>
  <cp:revision>30</cp:revision>
  <dcterms:created xsi:type="dcterms:W3CDTF">2018-01-10T20:36:02Z</dcterms:created>
  <dcterms:modified xsi:type="dcterms:W3CDTF">2025-10-01T18:22:14Z</dcterms:modified>
</cp:coreProperties>
</file>