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, Mason" userId="506fed01-e341-42ed-aec2-1eb139780f3c" providerId="ADAL" clId="{23D417E8-2BB9-4A81-BB79-CCE8F4FA4A8E}"/>
    <pc:docChg chg="undo redo custSel addSld delSld modSld sldOrd">
      <pc:chgData name="Carr, Mason" userId="506fed01-e341-42ed-aec2-1eb139780f3c" providerId="ADAL" clId="{23D417E8-2BB9-4A81-BB79-CCE8F4FA4A8E}" dt="2025-09-16T21:16:10.426" v="709" actId="20577"/>
      <pc:docMkLst>
        <pc:docMk/>
      </pc:docMkLst>
      <pc:sldChg chg="addSp delSp modSp mod">
        <pc:chgData name="Carr, Mason" userId="506fed01-e341-42ed-aec2-1eb139780f3c" providerId="ADAL" clId="{23D417E8-2BB9-4A81-BB79-CCE8F4FA4A8E}" dt="2025-09-16T20:46:09.523" v="55" actId="1076"/>
        <pc:sldMkLst>
          <pc:docMk/>
          <pc:sldMk cId="353409992" sldId="258"/>
        </pc:sldMkLst>
        <pc:spChg chg="mod">
          <ac:chgData name="Carr, Mason" userId="506fed01-e341-42ed-aec2-1eb139780f3c" providerId="ADAL" clId="{23D417E8-2BB9-4A81-BB79-CCE8F4FA4A8E}" dt="2025-09-16T20:46:09.523" v="55" actId="1076"/>
          <ac:spMkLst>
            <pc:docMk/>
            <pc:sldMk cId="353409992" sldId="258"/>
            <ac:spMk id="3" creationId="{D3DD02C3-1513-456D-9F78-61B1D84172ED}"/>
          </ac:spMkLst>
        </pc:spChg>
        <pc:spChg chg="del mod">
          <ac:chgData name="Carr, Mason" userId="506fed01-e341-42ed-aec2-1eb139780f3c" providerId="ADAL" clId="{23D417E8-2BB9-4A81-BB79-CCE8F4FA4A8E}" dt="2025-09-16T20:44:35.305" v="41" actId="478"/>
          <ac:spMkLst>
            <pc:docMk/>
            <pc:sldMk cId="353409992" sldId="258"/>
            <ac:spMk id="4" creationId="{F5A303E2-DF2F-4636-ACA2-443F2E4EB106}"/>
          </ac:spMkLst>
        </pc:spChg>
        <pc:picChg chg="del mod">
          <ac:chgData name="Carr, Mason" userId="506fed01-e341-42ed-aec2-1eb139780f3c" providerId="ADAL" clId="{23D417E8-2BB9-4A81-BB79-CCE8F4FA4A8E}" dt="2025-09-16T20:44:51.931" v="44" actId="478"/>
          <ac:picMkLst>
            <pc:docMk/>
            <pc:sldMk cId="353409992" sldId="258"/>
            <ac:picMk id="2" creationId="{F4F17B8B-00D7-4C8D-9BEF-710A0A20BBF4}"/>
          </ac:picMkLst>
        </pc:picChg>
        <pc:picChg chg="add del mod">
          <ac:chgData name="Carr, Mason" userId="506fed01-e341-42ed-aec2-1eb139780f3c" providerId="ADAL" clId="{23D417E8-2BB9-4A81-BB79-CCE8F4FA4A8E}" dt="2025-09-16T20:45:33.977" v="48" actId="478"/>
          <ac:picMkLst>
            <pc:docMk/>
            <pc:sldMk cId="353409992" sldId="258"/>
            <ac:picMk id="6" creationId="{4632D5F5-B8D2-4EAF-AB68-407637AC9996}"/>
          </ac:picMkLst>
        </pc:picChg>
        <pc:picChg chg="add mod ord">
          <ac:chgData name="Carr, Mason" userId="506fed01-e341-42ed-aec2-1eb139780f3c" providerId="ADAL" clId="{23D417E8-2BB9-4A81-BB79-CCE8F4FA4A8E}" dt="2025-09-16T20:46:06.439" v="54" actId="1076"/>
          <ac:picMkLst>
            <pc:docMk/>
            <pc:sldMk cId="353409992" sldId="258"/>
            <ac:picMk id="8" creationId="{839803B1-6C42-49B7-943C-398B5F6C0C8F}"/>
          </ac:picMkLst>
        </pc:picChg>
      </pc:sldChg>
      <pc:sldChg chg="modSp mod">
        <pc:chgData name="Carr, Mason" userId="506fed01-e341-42ed-aec2-1eb139780f3c" providerId="ADAL" clId="{23D417E8-2BB9-4A81-BB79-CCE8F4FA4A8E}" dt="2025-09-16T21:04:15.498" v="399" actId="13926"/>
        <pc:sldMkLst>
          <pc:docMk/>
          <pc:sldMk cId="2255086297" sldId="259"/>
        </pc:sldMkLst>
        <pc:spChg chg="mod">
          <ac:chgData name="Carr, Mason" userId="506fed01-e341-42ed-aec2-1eb139780f3c" providerId="ADAL" clId="{23D417E8-2BB9-4A81-BB79-CCE8F4FA4A8E}" dt="2025-09-16T21:04:15.498" v="399" actId="13926"/>
          <ac:spMkLst>
            <pc:docMk/>
            <pc:sldMk cId="2255086297" sldId="259"/>
            <ac:spMk id="10" creationId="{7E061CA5-2D33-4AB9-B805-99CAA8C8AB19}"/>
          </ac:spMkLst>
        </pc:spChg>
      </pc:sldChg>
      <pc:sldChg chg="modSp mod">
        <pc:chgData name="Carr, Mason" userId="506fed01-e341-42ed-aec2-1eb139780f3c" providerId="ADAL" clId="{23D417E8-2BB9-4A81-BB79-CCE8F4FA4A8E}" dt="2025-09-16T21:01:39.521" v="324" actId="1076"/>
        <pc:sldMkLst>
          <pc:docMk/>
          <pc:sldMk cId="3040380613" sldId="261"/>
        </pc:sldMkLst>
        <pc:spChg chg="mod">
          <ac:chgData name="Carr, Mason" userId="506fed01-e341-42ed-aec2-1eb139780f3c" providerId="ADAL" clId="{23D417E8-2BB9-4A81-BB79-CCE8F4FA4A8E}" dt="2025-09-16T21:01:36.205" v="323" actId="1076"/>
          <ac:spMkLst>
            <pc:docMk/>
            <pc:sldMk cId="3040380613" sldId="261"/>
            <ac:spMk id="4" creationId="{4AD101E9-EA76-4D8E-B632-7454CF922E60}"/>
          </ac:spMkLst>
        </pc:spChg>
        <pc:spChg chg="mod">
          <ac:chgData name="Carr, Mason" userId="506fed01-e341-42ed-aec2-1eb139780f3c" providerId="ADAL" clId="{23D417E8-2BB9-4A81-BB79-CCE8F4FA4A8E}" dt="2025-09-16T21:01:39.521" v="324" actId="1076"/>
          <ac:spMkLst>
            <pc:docMk/>
            <pc:sldMk cId="3040380613" sldId="261"/>
            <ac:spMk id="5" creationId="{6524C6CC-2D6D-48AE-AA48-5CA1075753BA}"/>
          </ac:spMkLst>
        </pc:spChg>
        <pc:picChg chg="mod">
          <ac:chgData name="Carr, Mason" userId="506fed01-e341-42ed-aec2-1eb139780f3c" providerId="ADAL" clId="{23D417E8-2BB9-4A81-BB79-CCE8F4FA4A8E}" dt="2025-09-16T21:01:32.076" v="322" actId="1076"/>
          <ac:picMkLst>
            <pc:docMk/>
            <pc:sldMk cId="3040380613" sldId="261"/>
            <ac:picMk id="3" creationId="{75B1F5EB-F3B4-48C8-9FAF-21E3F0B56174}"/>
          </ac:picMkLst>
        </pc:picChg>
      </pc:sldChg>
      <pc:sldChg chg="addSp delSp modSp new del mod delAnim modAnim">
        <pc:chgData name="Carr, Mason" userId="506fed01-e341-42ed-aec2-1eb139780f3c" providerId="ADAL" clId="{23D417E8-2BB9-4A81-BB79-CCE8F4FA4A8E}" dt="2025-09-16T21:02:26.999" v="339" actId="47"/>
        <pc:sldMkLst>
          <pc:docMk/>
          <pc:sldMk cId="3713203130" sldId="263"/>
        </pc:sldMkLst>
        <pc:spChg chg="add del mod">
          <ac:chgData name="Carr, Mason" userId="506fed01-e341-42ed-aec2-1eb139780f3c" providerId="ADAL" clId="{23D417E8-2BB9-4A81-BB79-CCE8F4FA4A8E}" dt="2025-09-16T21:02:16.690" v="335" actId="21"/>
          <ac:spMkLst>
            <pc:docMk/>
            <pc:sldMk cId="3713203130" sldId="263"/>
            <ac:spMk id="4" creationId="{F5F86B97-A860-4C16-9383-D2EF34B510E8}"/>
          </ac:spMkLst>
        </pc:spChg>
        <pc:spChg chg="add del mod">
          <ac:chgData name="Carr, Mason" userId="506fed01-e341-42ed-aec2-1eb139780f3c" providerId="ADAL" clId="{23D417E8-2BB9-4A81-BB79-CCE8F4FA4A8E}" dt="2025-09-16T21:01:47.009" v="326" actId="478"/>
          <ac:spMkLst>
            <pc:docMk/>
            <pc:sldMk cId="3713203130" sldId="263"/>
            <ac:spMk id="5" creationId="{534ECFEA-EA80-47BA-82A1-E30F2505317E}"/>
          </ac:spMkLst>
        </pc:spChg>
        <pc:picChg chg="add del mod">
          <ac:chgData name="Carr, Mason" userId="506fed01-e341-42ed-aec2-1eb139780f3c" providerId="ADAL" clId="{23D417E8-2BB9-4A81-BB79-CCE8F4FA4A8E}" dt="2025-09-16T21:02:01.896" v="330" actId="21"/>
          <ac:picMkLst>
            <pc:docMk/>
            <pc:sldMk cId="3713203130" sldId="263"/>
            <ac:picMk id="3" creationId="{D6E7BEC8-55E8-4C6F-9EB1-CC60EA6DF2AE}"/>
          </ac:picMkLst>
        </pc:picChg>
      </pc:sldChg>
      <pc:sldChg chg="addSp delSp modSp new del mod delAnim modAnim">
        <pc:chgData name="Carr, Mason" userId="506fed01-e341-42ed-aec2-1eb139780f3c" providerId="ADAL" clId="{23D417E8-2BB9-4A81-BB79-CCE8F4FA4A8E}" dt="2025-09-16T21:03:01.573" v="351" actId="47"/>
        <pc:sldMkLst>
          <pc:docMk/>
          <pc:sldMk cId="3366332760" sldId="264"/>
        </pc:sldMkLst>
        <pc:spChg chg="add del mod">
          <ac:chgData name="Carr, Mason" userId="506fed01-e341-42ed-aec2-1eb139780f3c" providerId="ADAL" clId="{23D417E8-2BB9-4A81-BB79-CCE8F4FA4A8E}" dt="2025-09-16T21:02:35.886" v="343"/>
          <ac:spMkLst>
            <pc:docMk/>
            <pc:sldMk cId="3366332760" sldId="264"/>
            <ac:spMk id="4" creationId="{9DE25F49-B7F1-4AE1-9939-30AE1A44F639}"/>
          </ac:spMkLst>
        </pc:spChg>
        <pc:spChg chg="add del mod">
          <ac:chgData name="Carr, Mason" userId="506fed01-e341-42ed-aec2-1eb139780f3c" providerId="ADAL" clId="{23D417E8-2BB9-4A81-BB79-CCE8F4FA4A8E}" dt="2025-09-16T20:52:40.184" v="247" actId="478"/>
          <ac:spMkLst>
            <pc:docMk/>
            <pc:sldMk cId="3366332760" sldId="264"/>
            <ac:spMk id="5" creationId="{483AFA55-2D67-4EED-9DC6-C4523132DBF2}"/>
          </ac:spMkLst>
        </pc:spChg>
        <pc:picChg chg="add del mod modCrop">
          <ac:chgData name="Carr, Mason" userId="506fed01-e341-42ed-aec2-1eb139780f3c" providerId="ADAL" clId="{23D417E8-2BB9-4A81-BB79-CCE8F4FA4A8E}" dt="2025-09-16T21:02:41.655" v="345" actId="21"/>
          <ac:picMkLst>
            <pc:docMk/>
            <pc:sldMk cId="3366332760" sldId="264"/>
            <ac:picMk id="3" creationId="{76FD4FC9-C884-4E95-87D1-9AE574F97606}"/>
          </ac:picMkLst>
        </pc:picChg>
      </pc:sldChg>
      <pc:sldChg chg="addSp delSp modSp new del mod ord">
        <pc:chgData name="Carr, Mason" userId="506fed01-e341-42ed-aec2-1eb139780f3c" providerId="ADAL" clId="{23D417E8-2BB9-4A81-BB79-CCE8F4FA4A8E}" dt="2025-09-16T21:03:38.457" v="366" actId="47"/>
        <pc:sldMkLst>
          <pc:docMk/>
          <pc:sldMk cId="1211149485" sldId="265"/>
        </pc:sldMkLst>
        <pc:spChg chg="add del mod">
          <ac:chgData name="Carr, Mason" userId="506fed01-e341-42ed-aec2-1eb139780f3c" providerId="ADAL" clId="{23D417E8-2BB9-4A81-BB79-CCE8F4FA4A8E}" dt="2025-09-16T21:03:09.409" v="355"/>
          <ac:spMkLst>
            <pc:docMk/>
            <pc:sldMk cId="1211149485" sldId="265"/>
            <ac:spMk id="4" creationId="{18622FE0-4F7F-45EC-A768-01446DE0D64F}"/>
          </ac:spMkLst>
        </pc:spChg>
        <pc:picChg chg="add del mod">
          <ac:chgData name="Carr, Mason" userId="506fed01-e341-42ed-aec2-1eb139780f3c" providerId="ADAL" clId="{23D417E8-2BB9-4A81-BB79-CCE8F4FA4A8E}" dt="2025-09-16T21:03:15.914" v="358" actId="21"/>
          <ac:picMkLst>
            <pc:docMk/>
            <pc:sldMk cId="1211149485" sldId="265"/>
            <ac:picMk id="3" creationId="{0E59B7AE-1CF0-4B9F-B251-4D7D98ACBDED}"/>
          </ac:picMkLst>
        </pc:picChg>
      </pc:sldChg>
      <pc:sldChg chg="modSp new mod">
        <pc:chgData name="Carr, Mason" userId="506fed01-e341-42ed-aec2-1eb139780f3c" providerId="ADAL" clId="{23D417E8-2BB9-4A81-BB79-CCE8F4FA4A8E}" dt="2025-09-16T21:16:10.426" v="709" actId="20577"/>
        <pc:sldMkLst>
          <pc:docMk/>
          <pc:sldMk cId="1858316046" sldId="266"/>
        </pc:sldMkLst>
        <pc:spChg chg="mod">
          <ac:chgData name="Carr, Mason" userId="506fed01-e341-42ed-aec2-1eb139780f3c" providerId="ADAL" clId="{23D417E8-2BB9-4A81-BB79-CCE8F4FA4A8E}" dt="2025-09-16T21:04:39.039" v="400" actId="122"/>
          <ac:spMkLst>
            <pc:docMk/>
            <pc:sldMk cId="1858316046" sldId="266"/>
            <ac:spMk id="2" creationId="{83CDA60C-A331-4488-A4E9-AAB16A00D72F}"/>
          </ac:spMkLst>
        </pc:spChg>
        <pc:spChg chg="mod">
          <ac:chgData name="Carr, Mason" userId="506fed01-e341-42ed-aec2-1eb139780f3c" providerId="ADAL" clId="{23D417E8-2BB9-4A81-BB79-CCE8F4FA4A8E}" dt="2025-09-16T21:16:10.426" v="709" actId="20577"/>
          <ac:spMkLst>
            <pc:docMk/>
            <pc:sldMk cId="1858316046" sldId="266"/>
            <ac:spMk id="3" creationId="{954BB2D8-0151-4C60-803B-73302DD960FB}"/>
          </ac:spMkLst>
        </pc:spChg>
      </pc:sldChg>
      <pc:sldChg chg="new del">
        <pc:chgData name="Carr, Mason" userId="506fed01-e341-42ed-aec2-1eb139780f3c" providerId="ADAL" clId="{23D417E8-2BB9-4A81-BB79-CCE8F4FA4A8E}" dt="2025-09-16T21:01:04.254" v="297" actId="47"/>
        <pc:sldMkLst>
          <pc:docMk/>
          <pc:sldMk cId="2629282843" sldId="266"/>
        </pc:sldMkLst>
      </pc:sldChg>
      <pc:sldChg chg="addSp delSp modSp new mod modAnim">
        <pc:chgData name="Carr, Mason" userId="506fed01-e341-42ed-aec2-1eb139780f3c" providerId="ADAL" clId="{23D417E8-2BB9-4A81-BB79-CCE8F4FA4A8E}" dt="2025-09-16T21:03:58.158" v="370" actId="207"/>
        <pc:sldMkLst>
          <pc:docMk/>
          <pc:sldMk cId="3217478501" sldId="267"/>
        </pc:sldMkLst>
        <pc:spChg chg="mod">
          <ac:chgData name="Carr, Mason" userId="506fed01-e341-42ed-aec2-1eb139780f3c" providerId="ADAL" clId="{23D417E8-2BB9-4A81-BB79-CCE8F4FA4A8E}" dt="2025-09-16T21:03:58.158" v="370" actId="207"/>
          <ac:spMkLst>
            <pc:docMk/>
            <pc:sldMk cId="3217478501" sldId="267"/>
            <ac:spMk id="2" creationId="{718C003E-6E4D-4447-99FE-DF4C9037AF2F}"/>
          </ac:spMkLst>
        </pc:spChg>
        <pc:spChg chg="del">
          <ac:chgData name="Carr, Mason" userId="506fed01-e341-42ed-aec2-1eb139780f3c" providerId="ADAL" clId="{23D417E8-2BB9-4A81-BB79-CCE8F4FA4A8E}" dt="2025-09-16T21:02:04.637" v="331"/>
          <ac:spMkLst>
            <pc:docMk/>
            <pc:sldMk cId="3217478501" sldId="267"/>
            <ac:spMk id="3" creationId="{FDB855F5-8095-4E4E-98AC-3014B26F8F12}"/>
          </ac:spMkLst>
        </pc:spChg>
        <pc:spChg chg="add mod">
          <ac:chgData name="Carr, Mason" userId="506fed01-e341-42ed-aec2-1eb139780f3c" providerId="ADAL" clId="{23D417E8-2BB9-4A81-BB79-CCE8F4FA4A8E}" dt="2025-09-16T21:02:25.310" v="338" actId="1076"/>
          <ac:spMkLst>
            <pc:docMk/>
            <pc:sldMk cId="3217478501" sldId="267"/>
            <ac:spMk id="5" creationId="{5111735C-7494-4EEB-87C6-2A216FD8CE3C}"/>
          </ac:spMkLst>
        </pc:spChg>
        <pc:picChg chg="add mod">
          <ac:chgData name="Carr, Mason" userId="506fed01-e341-42ed-aec2-1eb139780f3c" providerId="ADAL" clId="{23D417E8-2BB9-4A81-BB79-CCE8F4FA4A8E}" dt="2025-09-16T21:02:11.452" v="334" actId="1076"/>
          <ac:picMkLst>
            <pc:docMk/>
            <pc:sldMk cId="3217478501" sldId="267"/>
            <ac:picMk id="4" creationId="{75D68135-EB46-45D8-BD64-90E66CB3D678}"/>
          </ac:picMkLst>
        </pc:picChg>
      </pc:sldChg>
      <pc:sldChg chg="addSp delSp modSp new mod">
        <pc:chgData name="Carr, Mason" userId="506fed01-e341-42ed-aec2-1eb139780f3c" providerId="ADAL" clId="{23D417E8-2BB9-4A81-BB79-CCE8F4FA4A8E}" dt="2025-09-16T21:03:55.433" v="369" actId="207"/>
        <pc:sldMkLst>
          <pc:docMk/>
          <pc:sldMk cId="1906510562" sldId="268"/>
        </pc:sldMkLst>
        <pc:spChg chg="mod">
          <ac:chgData name="Carr, Mason" userId="506fed01-e341-42ed-aec2-1eb139780f3c" providerId="ADAL" clId="{23D417E8-2BB9-4A81-BB79-CCE8F4FA4A8E}" dt="2025-09-16T21:03:55.433" v="369" actId="207"/>
          <ac:spMkLst>
            <pc:docMk/>
            <pc:sldMk cId="1906510562" sldId="268"/>
            <ac:spMk id="2" creationId="{C86279CD-DF42-4D1D-9016-0DFF588926E5}"/>
          </ac:spMkLst>
        </pc:spChg>
        <pc:spChg chg="del">
          <ac:chgData name="Carr, Mason" userId="506fed01-e341-42ed-aec2-1eb139780f3c" providerId="ADAL" clId="{23D417E8-2BB9-4A81-BB79-CCE8F4FA4A8E}" dt="2025-09-16T21:02:43.602" v="346"/>
          <ac:spMkLst>
            <pc:docMk/>
            <pc:sldMk cId="1906510562" sldId="268"/>
            <ac:spMk id="3" creationId="{953D0556-005C-4611-B041-0DA17FF542D2}"/>
          </ac:spMkLst>
        </pc:spChg>
        <pc:picChg chg="add mod">
          <ac:chgData name="Carr, Mason" userId="506fed01-e341-42ed-aec2-1eb139780f3c" providerId="ADAL" clId="{23D417E8-2BB9-4A81-BB79-CCE8F4FA4A8E}" dt="2025-09-16T21:03:34.803" v="363" actId="1076"/>
          <ac:picMkLst>
            <pc:docMk/>
            <pc:sldMk cId="1906510562" sldId="268"/>
            <ac:picMk id="4" creationId="{CBAA5A59-2786-46D0-ADA5-FE3347E0508B}"/>
          </ac:picMkLst>
        </pc:picChg>
      </pc:sldChg>
      <pc:sldChg chg="addSp delSp modSp new mod">
        <pc:chgData name="Carr, Mason" userId="506fed01-e341-42ed-aec2-1eb139780f3c" providerId="ADAL" clId="{23D417E8-2BB9-4A81-BB79-CCE8F4FA4A8E}" dt="2025-09-16T21:03:47.856" v="368" actId="207"/>
        <pc:sldMkLst>
          <pc:docMk/>
          <pc:sldMk cId="3919425414" sldId="269"/>
        </pc:sldMkLst>
        <pc:spChg chg="mod">
          <ac:chgData name="Carr, Mason" userId="506fed01-e341-42ed-aec2-1eb139780f3c" providerId="ADAL" clId="{23D417E8-2BB9-4A81-BB79-CCE8F4FA4A8E}" dt="2025-09-16T21:03:47.856" v="368" actId="207"/>
          <ac:spMkLst>
            <pc:docMk/>
            <pc:sldMk cId="3919425414" sldId="269"/>
            <ac:spMk id="2" creationId="{A093D6FA-3DA3-4176-BEA9-791238236195}"/>
          </ac:spMkLst>
        </pc:spChg>
        <pc:spChg chg="del">
          <ac:chgData name="Carr, Mason" userId="506fed01-e341-42ed-aec2-1eb139780f3c" providerId="ADAL" clId="{23D417E8-2BB9-4A81-BB79-CCE8F4FA4A8E}" dt="2025-09-16T21:03:17.522" v="359"/>
          <ac:spMkLst>
            <pc:docMk/>
            <pc:sldMk cId="3919425414" sldId="269"/>
            <ac:spMk id="3" creationId="{C497202A-0126-4A10-9582-845C63384FDE}"/>
          </ac:spMkLst>
        </pc:spChg>
        <pc:picChg chg="add mod">
          <ac:chgData name="Carr, Mason" userId="506fed01-e341-42ed-aec2-1eb139780f3c" providerId="ADAL" clId="{23D417E8-2BB9-4A81-BB79-CCE8F4FA4A8E}" dt="2025-09-16T21:03:28.424" v="362" actId="1076"/>
          <ac:picMkLst>
            <pc:docMk/>
            <pc:sldMk cId="3919425414" sldId="269"/>
            <ac:picMk id="4" creationId="{33876C42-B885-4FB1-A43E-92EB84BE77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DE9DF-7EF5-433B-A981-333329089BE1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BAE5-E34D-4A46-9C09-F822E02F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BAE5-E34D-4A46-9C09-F822E02F6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BAE5-E34D-4A46-9C09-F822E02F6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4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BAE5-E34D-4A46-9C09-F822E02F6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5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BAE5-E34D-4A46-9C09-F822E02F6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BAE5-E34D-4A46-9C09-F822E02F6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66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BAE5-E34D-4A46-9C09-F822E02F64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7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3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31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1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72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60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6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8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4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2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2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0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4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B74F-D0E5-4497-B4E5-911891B890B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118537-1E9D-49D2-AFB2-220BA4D1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1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khnecMYHD0ijGKGvy6A5gwHtb1BB4-1CrsIesTl4DzxUMUwyMFQ4MjZCVjk3OVpWSVRQUEFFQ0pBVi4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FCDF-705A-4A0B-AAF8-765F5BCEB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818" y="1782698"/>
            <a:ext cx="7766936" cy="1646302"/>
          </a:xfrm>
        </p:spPr>
        <p:txBody>
          <a:bodyPr/>
          <a:lstStyle/>
          <a:p>
            <a:r>
              <a:rPr lang="en-US" dirty="0"/>
              <a:t>Posting Studies to SONA</a:t>
            </a:r>
          </a:p>
        </p:txBody>
      </p:sp>
    </p:spTree>
    <p:extLst>
      <p:ext uri="{BB962C8B-B14F-4D97-AF65-F5344CB8AC3E}">
        <p14:creationId xmlns:p14="http://schemas.microsoft.com/office/powerpoint/2010/main" val="252828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5A2C57-BD36-428B-B07F-934B48408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9" t="12726" r="8677" b="12139"/>
          <a:stretch/>
        </p:blipFill>
        <p:spPr>
          <a:xfrm>
            <a:off x="259827" y="369794"/>
            <a:ext cx="11672346" cy="611841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9986A5-E22A-4047-AB9A-4DA8140442C2}"/>
              </a:ext>
            </a:extLst>
          </p:cNvPr>
          <p:cNvSpPr/>
          <p:nvPr/>
        </p:nvSpPr>
        <p:spPr>
          <a:xfrm>
            <a:off x="1405284" y="3707144"/>
            <a:ext cx="1347537" cy="41246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C9C8E-6B68-4244-BEF7-B5894171CB67}"/>
              </a:ext>
            </a:extLst>
          </p:cNvPr>
          <p:cNvSpPr txBox="1"/>
          <p:nvPr/>
        </p:nvSpPr>
        <p:spPr>
          <a:xfrm>
            <a:off x="582321" y="5438275"/>
            <a:ext cx="2993461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this button to send Approval Request to Admin for quicker approval 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DE90C088-E62B-45F1-98B8-76B5B967B3D3}"/>
              </a:ext>
            </a:extLst>
          </p:cNvPr>
          <p:cNvSpPr/>
          <p:nvPr/>
        </p:nvSpPr>
        <p:spPr>
          <a:xfrm>
            <a:off x="1857676" y="4355432"/>
            <a:ext cx="625642" cy="8470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9803B1-6C42-49B7-943C-398B5F6C0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" y="464585"/>
            <a:ext cx="10108026" cy="494325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DD02C3-1513-456D-9F78-61B1D84172ED}"/>
              </a:ext>
            </a:extLst>
          </p:cNvPr>
          <p:cNvSpPr/>
          <p:nvPr/>
        </p:nvSpPr>
        <p:spPr>
          <a:xfrm>
            <a:off x="2448072" y="464585"/>
            <a:ext cx="1129553" cy="6454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B865F3-F323-4E9F-9B54-2CD77A6DA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74" y="121665"/>
            <a:ext cx="9846233" cy="583637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359C5B-84BF-4FF8-8863-5F61C72128FF}"/>
              </a:ext>
            </a:extLst>
          </p:cNvPr>
          <p:cNvSpPr/>
          <p:nvPr/>
        </p:nvSpPr>
        <p:spPr>
          <a:xfrm>
            <a:off x="368378" y="2333693"/>
            <a:ext cx="3087091" cy="12262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DF065-D00D-4384-89AF-97055CF8D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69" y="2294480"/>
            <a:ext cx="3170195" cy="1304657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EC895220-3175-4B3F-9633-7C35D0EA2CE8}"/>
              </a:ext>
            </a:extLst>
          </p:cNvPr>
          <p:cNvSpPr/>
          <p:nvPr/>
        </p:nvSpPr>
        <p:spPr>
          <a:xfrm>
            <a:off x="7308145" y="1945780"/>
            <a:ext cx="2011680" cy="20020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61CA5-2D33-4AB9-B805-99CAA8C8AB19}"/>
              </a:ext>
            </a:extLst>
          </p:cNvPr>
          <p:cNvSpPr txBox="1"/>
          <p:nvPr/>
        </p:nvSpPr>
        <p:spPr>
          <a:xfrm>
            <a:off x="1463039" y="6121670"/>
            <a:ext cx="659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Please note that lab studies also require a request for the physical lab space. </a:t>
            </a:r>
          </a:p>
        </p:txBody>
      </p:sp>
    </p:spTree>
    <p:extLst>
      <p:ext uri="{BB962C8B-B14F-4D97-AF65-F5344CB8AC3E}">
        <p14:creationId xmlns:p14="http://schemas.microsoft.com/office/powerpoint/2010/main" val="22550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FAA2F-D61E-4B23-A6FE-1EF03329C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2" t="12335" r="16838" b="10766"/>
          <a:stretch/>
        </p:blipFill>
        <p:spPr>
          <a:xfrm>
            <a:off x="423511" y="394943"/>
            <a:ext cx="9489170" cy="60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1F5EB-F3B4-48C8-9FAF-21E3F0B56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21" t="11746" r="16507" b="13904"/>
          <a:stretch/>
        </p:blipFill>
        <p:spPr>
          <a:xfrm>
            <a:off x="289320" y="295341"/>
            <a:ext cx="9963852" cy="610064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D101E9-EA76-4D8E-B632-7454CF922E60}"/>
              </a:ext>
            </a:extLst>
          </p:cNvPr>
          <p:cNvSpPr/>
          <p:nvPr/>
        </p:nvSpPr>
        <p:spPr>
          <a:xfrm>
            <a:off x="406810" y="1235432"/>
            <a:ext cx="1021976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24C6CC-2D6D-48AE-AA48-5CA1075753BA}"/>
              </a:ext>
            </a:extLst>
          </p:cNvPr>
          <p:cNvSpPr/>
          <p:nvPr/>
        </p:nvSpPr>
        <p:spPr>
          <a:xfrm>
            <a:off x="289320" y="4573415"/>
            <a:ext cx="4652681" cy="2958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003E-6E4D-4447-99FE-DF4C9037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Lab studies must also add timeslots by clicking ‘View/Administer </a:t>
            </a:r>
            <a:r>
              <a:rPr lang="en-US" dirty="0" err="1">
                <a:solidFill>
                  <a:srgbClr val="92D050"/>
                </a:solidFill>
              </a:rPr>
              <a:t>Timeslots’</a:t>
            </a:r>
            <a:br>
              <a:rPr lang="en-US" dirty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D68135-EB46-45D8-BD64-90E66CB3D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69700"/>
            <a:ext cx="8080223" cy="48566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11735C-7494-4EEB-87C6-2A216FD8CE3C}"/>
              </a:ext>
            </a:extLst>
          </p:cNvPr>
          <p:cNvSpPr/>
          <p:nvPr/>
        </p:nvSpPr>
        <p:spPr>
          <a:xfrm>
            <a:off x="878447" y="3559651"/>
            <a:ext cx="1697916" cy="3162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79CD-DF42-4D1D-9016-0DFF5889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Add a single timeslot</a:t>
            </a:r>
            <a:br>
              <a:rPr lang="en-US" dirty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AA5A59-2786-46D0-ADA5-FE3347E05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23" b="10854"/>
          <a:stretch/>
        </p:blipFill>
        <p:spPr>
          <a:xfrm>
            <a:off x="1353539" y="1270000"/>
            <a:ext cx="7244258" cy="54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1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D6FA-3DA3-4176-BEA9-79123823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Add multiple timeslots at one time</a:t>
            </a:r>
            <a:br>
              <a:rPr lang="en-US" dirty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876C42-B885-4FB1-A43E-92EB84BE7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84" y="1270000"/>
            <a:ext cx="5761967" cy="53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2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A60C-A331-4488-A4E9-AAB16A00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Notes on Timeslots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BB2D8-0151-4C60-803B-73302DD9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-The duration of a timeslot is automatically determined by the duration of the study. </a:t>
            </a:r>
          </a:p>
          <a:p>
            <a:r>
              <a:rPr lang="en-US" dirty="0"/>
              <a:t>-Each timeslot must realistically allow for completion of the study the specified number of participants. (Maximum of 16 limited by lab space)</a:t>
            </a:r>
          </a:p>
          <a:p>
            <a:r>
              <a:rPr lang="en-US" dirty="0"/>
              <a:t>After adding timeslots, please complete the </a:t>
            </a:r>
            <a:r>
              <a:rPr lang="en-US" dirty="0">
                <a:hlinkClick r:id="rId2"/>
              </a:rPr>
              <a:t>Behavioral Lab Request Form</a:t>
            </a:r>
            <a:r>
              <a:rPr lang="en-US" dirty="0"/>
              <a:t> to request use of the BLB279 Lab space. Once approved, your request will be booked on the BLB279 Behavioral Lab Outlook calendar.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160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709</TotalTime>
  <Words>145</Words>
  <Application>Microsoft Office PowerPoint</Application>
  <PresentationFormat>Widescreen</PresentationFormat>
  <Paragraphs>17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Posting Studies to SONA</vt:lpstr>
      <vt:lpstr>PowerPoint Presentation</vt:lpstr>
      <vt:lpstr>PowerPoint Presentation</vt:lpstr>
      <vt:lpstr>PowerPoint Presentation</vt:lpstr>
      <vt:lpstr>PowerPoint Presentation</vt:lpstr>
      <vt:lpstr>Lab studies must also add timeslots by clicking ‘View/Administer Timeslots’ </vt:lpstr>
      <vt:lpstr>Add a single timeslot </vt:lpstr>
      <vt:lpstr>Add multiple timeslots at one time </vt:lpstr>
      <vt:lpstr>Notes on Timeslots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Posting Studies to SONA</dc:title>
  <dc:creator>Erick Mas</dc:creator>
  <cp:lastModifiedBy>Carr, Mason</cp:lastModifiedBy>
  <cp:revision>38</cp:revision>
  <dcterms:created xsi:type="dcterms:W3CDTF">2018-01-10T20:36:02Z</dcterms:created>
  <dcterms:modified xsi:type="dcterms:W3CDTF">2025-09-16T21:16:19Z</dcterms:modified>
</cp:coreProperties>
</file>